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6" r:id="rId2"/>
    <p:sldId id="510" r:id="rId3"/>
    <p:sldId id="507" r:id="rId4"/>
    <p:sldId id="545" r:id="rId5"/>
    <p:sldId id="546" r:id="rId6"/>
    <p:sldId id="547" r:id="rId7"/>
    <p:sldId id="548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64" r:id="rId38"/>
    <p:sldId id="562" r:id="rId39"/>
    <p:sldId id="563" r:id="rId40"/>
    <p:sldId id="528" r:id="rId41"/>
    <p:sldId id="529" r:id="rId42"/>
    <p:sldId id="530" r:id="rId43"/>
    <p:sldId id="531" r:id="rId44"/>
    <p:sldId id="540" r:id="rId45"/>
    <p:sldId id="541" r:id="rId46"/>
    <p:sldId id="532" r:id="rId47"/>
    <p:sldId id="533" r:id="rId48"/>
    <p:sldId id="534" r:id="rId49"/>
    <p:sldId id="535" r:id="rId50"/>
    <p:sldId id="536" r:id="rId51"/>
    <p:sldId id="537" r:id="rId52"/>
    <p:sldId id="538" r:id="rId53"/>
    <p:sldId id="539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572" r:id="rId62"/>
    <p:sldId id="575" r:id="rId63"/>
    <p:sldId id="576" r:id="rId64"/>
    <p:sldId id="577" r:id="rId65"/>
    <p:sldId id="578" r:id="rId66"/>
    <p:sldId id="573" r:id="rId67"/>
    <p:sldId id="579" r:id="rId68"/>
    <p:sldId id="542" r:id="rId69"/>
    <p:sldId id="574" r:id="rId70"/>
  </p:sldIdLst>
  <p:sldSz cx="12455525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8">
          <p15:clr>
            <a:srgbClr val="A4A3A4"/>
          </p15:clr>
        </p15:guide>
        <p15:guide id="2" pos="39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50" y="72"/>
      </p:cViewPr>
      <p:guideLst>
        <p:guide orient="horz" pos="2608"/>
        <p:guide pos="39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tham Makkena" userId="ee2210368fc1934b" providerId="LiveId" clId="{56921E3D-EC93-49F0-A004-158032002284}"/>
    <pc:docChg chg="undo custSel addSld delSld modSld modMainMaster">
      <pc:chgData name="Goutham Makkena" userId="ee2210368fc1934b" providerId="LiveId" clId="{56921E3D-EC93-49F0-A004-158032002284}" dt="2019-08-21T06:50:54.176" v="5612" actId="2696"/>
      <pc:docMkLst>
        <pc:docMk/>
      </pc:docMkLst>
      <pc:sldChg chg="modSp modTransition">
        <pc:chgData name="Goutham Makkena" userId="ee2210368fc1934b" providerId="LiveId" clId="{56921E3D-EC93-49F0-A004-158032002284}" dt="2019-08-10T03:43:49.542" v="1583"/>
        <pc:sldMkLst>
          <pc:docMk/>
          <pc:sldMk cId="3430815420" sldId="256"/>
        </pc:sldMkLst>
        <pc:spChg chg="mod">
          <ac:chgData name="Goutham Makkena" userId="ee2210368fc1934b" providerId="LiveId" clId="{56921E3D-EC93-49F0-A004-158032002284}" dt="2019-07-26T06:10:13.658" v="147" actId="20577"/>
          <ac:spMkLst>
            <pc:docMk/>
            <pc:sldMk cId="3430815420" sldId="256"/>
            <ac:spMk id="2" creationId="{A2FF9201-87BB-4147-BF47-57B302FBB0C4}"/>
          </ac:spMkLst>
        </pc:spChg>
      </pc:sldChg>
      <pc:sldChg chg="addSp modSp modTransition modAnim">
        <pc:chgData name="Goutham Makkena" userId="ee2210368fc1934b" providerId="LiveId" clId="{56921E3D-EC93-49F0-A004-158032002284}" dt="2019-08-10T03:43:49.542" v="1583"/>
        <pc:sldMkLst>
          <pc:docMk/>
          <pc:sldMk cId="231730605" sldId="393"/>
        </pc:sldMkLst>
        <pc:picChg chg="add mod">
          <ac:chgData name="Goutham Makkena" userId="ee2210368fc1934b" providerId="LiveId" clId="{56921E3D-EC93-49F0-A004-158032002284}" dt="2019-07-26T05:24:44.969" v="1" actId="1076"/>
          <ac:picMkLst>
            <pc:docMk/>
            <pc:sldMk cId="231730605" sldId="393"/>
            <ac:picMk id="86" creationId="{1A8D9D8D-0F10-449A-BDA0-2D4709546533}"/>
          </ac:picMkLst>
        </pc:picChg>
        <pc:picChg chg="add mod">
          <ac:chgData name="Goutham Makkena" userId="ee2210368fc1934b" providerId="LiveId" clId="{56921E3D-EC93-49F0-A004-158032002284}" dt="2019-07-26T05:25:20.816" v="3" actId="1076"/>
          <ac:picMkLst>
            <pc:docMk/>
            <pc:sldMk cId="231730605" sldId="393"/>
            <ac:picMk id="87" creationId="{B35F10CC-F4C5-444D-AF56-FDF77188103A}"/>
          </ac:picMkLst>
        </pc:picChg>
        <pc:picChg chg="add mod">
          <ac:chgData name="Goutham Makkena" userId="ee2210368fc1934b" providerId="LiveId" clId="{56921E3D-EC93-49F0-A004-158032002284}" dt="2019-07-26T05:33:43.058" v="42" actId="1076"/>
          <ac:picMkLst>
            <pc:docMk/>
            <pc:sldMk cId="231730605" sldId="393"/>
            <ac:picMk id="88" creationId="{F22E50EF-2A03-4A11-88D2-CF5466B33F68}"/>
          </ac:picMkLst>
        </pc:picChg>
        <pc:cxnChg chg="add mod">
          <ac:chgData name="Goutham Makkena" userId="ee2210368fc1934b" providerId="LiveId" clId="{56921E3D-EC93-49F0-A004-158032002284}" dt="2019-07-26T05:34:10.359" v="45" actId="1582"/>
          <ac:cxnSpMkLst>
            <pc:docMk/>
            <pc:sldMk cId="231730605" sldId="393"/>
            <ac:cxnSpMk id="90" creationId="{379595DA-948D-447E-900F-8469ED4DB9D1}"/>
          </ac:cxnSpMkLst>
        </pc:cxnChg>
      </pc:sldChg>
      <pc:sldChg chg="addSp delSp modSp add modTransition delAnim modAnim">
        <pc:chgData name="Goutham Makkena" userId="ee2210368fc1934b" providerId="LiveId" clId="{56921E3D-EC93-49F0-A004-158032002284}" dt="2019-08-10T03:43:49.542" v="1583"/>
        <pc:sldMkLst>
          <pc:docMk/>
          <pc:sldMk cId="1407625193" sldId="394"/>
        </pc:sldMkLst>
        <pc:spChg chg="del">
          <ac:chgData name="Goutham Makkena" userId="ee2210368fc1934b" providerId="LiveId" clId="{56921E3D-EC93-49F0-A004-158032002284}" dt="2019-07-26T05:36:22.736" v="50" actId="478"/>
          <ac:spMkLst>
            <pc:docMk/>
            <pc:sldMk cId="1407625193" sldId="394"/>
            <ac:spMk id="12" creationId="{00000000-0000-0000-0000-000000000000}"/>
          </ac:spMkLst>
        </pc:spChg>
        <pc:spChg chg="add del">
          <ac:chgData name="Goutham Makkena" userId="ee2210368fc1934b" providerId="LiveId" clId="{56921E3D-EC93-49F0-A004-158032002284}" dt="2019-07-26T05:36:31.141" v="54"/>
          <ac:spMkLst>
            <pc:docMk/>
            <pc:sldMk cId="1407625193" sldId="394"/>
            <ac:spMk id="31" creationId="{F7A8321A-D13A-46FC-BB0D-9637D653245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" creationId="{1920982E-6587-4B8B-8B11-CE55C28E674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" creationId="{9564C2BE-1A7B-4644-9543-DE90F784F22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" creationId="{0EDCAE03-699A-477F-B178-7894FF2C7B9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5" creationId="{4A7ED7C1-D49D-4B3C-9223-BA0C4156202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6" creationId="{4A0D317E-28F2-4CD3-BCD3-CDE40255B0B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7" creationId="{15FAB19F-7F9C-4F8E-A3A6-28D0F4E3C1B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8" creationId="{6548BD3E-4746-43C8-87D3-E26F2B58F74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9" creationId="{014C2EEB-7FA5-4B05-9A53-2F827489857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0" creationId="{129EC7C2-DA39-4479-A8C9-924621EBC41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1" creationId="{9D582A72-81CD-4819-A44A-924AED26447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2" creationId="{873EC9A3-AFAD-4910-8604-F6809CDBDEA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3" creationId="{DA9FDD2A-266F-49FB-9999-77CB983BC49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4" creationId="{7B1DA456-F9AB-4144-869E-94F460CCD49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5" creationId="{59402E5C-FA3C-4F51-B855-986E4380CC0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6" creationId="{A42C0159-506C-44A0-BCE3-6EECC72812F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7" creationId="{BEAA0C14-2352-4891-990C-EABD3E41A10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8" creationId="{00CDF30A-D470-44B5-BB39-A617A96468D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49" creationId="{8BA3DC02-FABD-4A89-A396-BFFBE261244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0" creationId="{1ED03806-4A8C-40B2-8DE6-7F3C1D72BB7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1" creationId="{012AC6BA-E461-4302-BA82-1AD8DC26411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2" creationId="{A2E0678B-8A03-44FD-BA72-A2112A95DBF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3" creationId="{1739AC9D-1AC0-4769-B726-620AD4F311C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4" creationId="{8A1F2678-F3C5-4FA5-9432-537417AEA72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5" creationId="{EB8C09DE-BC18-4D3B-909A-0E8DE87D03E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6" creationId="{4E273E90-9BCB-45D5-8334-097B2848106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7" creationId="{5FA3870A-D43C-42CF-8FF9-44C4082D934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8" creationId="{C499AC64-BCE9-42D0-90AD-8F10B114070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59" creationId="{269BF8BC-6781-42EF-9476-B3E9E38353D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60" creationId="{F4D5030C-0313-4BB5-9227-1D9C88AD491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70" creationId="{84BFDBDD-0A03-4097-9310-CF8EF0210D5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81" creationId="{D24A3A20-18B4-4D12-8759-668A39F7332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89" creationId="{1DD2D6E4-05C1-4D15-8146-99B2D373579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1" creationId="{4D228B37-48D2-4E23-B6CF-866A92D4162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2" creationId="{BDF4481F-DF1F-4210-A473-3359A22F871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3" creationId="{CC524FE2-6D83-4638-9D42-0799C4E25E5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4" creationId="{9C009E45-DF46-4784-9A2E-403CAB4BF14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5" creationId="{CA48DDA6-47BD-47CB-9351-20B094F816E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6" creationId="{B4704426-7494-451C-9947-D58671874DE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7" creationId="{BDD1D5AC-8FA4-455B-91EA-8E24E713647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8" creationId="{D9750CE1-B619-4ECC-A6B3-D34AB65213F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99" creationId="{2074FE89-EBBF-4D1E-B5AC-FAB8DB1BFD6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0" creationId="{1F8D7904-F2C4-440E-B831-64BD5F52B1E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1" creationId="{36A44757-8541-4C93-9C48-C96A18CD2F5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2" creationId="{4B22CF4E-8878-4EC7-A4B8-D0A8847853B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3" creationId="{061593F4-1AF9-4381-BF86-1AF9886CE2C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4" creationId="{D0BE0F02-8B5B-483C-843B-91B36DA2477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5" creationId="{11A500B1-0F5D-4C33-97C9-7E3BD959656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6" creationId="{A45018CC-4374-4B65-8201-445D33091A2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7" creationId="{23F9F987-EF30-4C6C-B9FF-C747372994C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8" creationId="{9BD4EC44-FF8C-4F6E-89E5-EF17C4B10BE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09" creationId="{A9824ACF-62B1-4F9F-8C9A-A906997115C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0" creationId="{A7708C89-1CAF-469A-B288-133E0A129CC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1" creationId="{F40674E3-E072-4601-8877-975921E4B53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2" creationId="{ADC30A2A-E80F-4B41-9AE4-CD10E6A3B68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3" creationId="{2BCD2B90-0882-4F3D-9844-3EA699C1555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4" creationId="{56ED76E2-2758-41AC-81BD-F7FF094967C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5" creationId="{2865BA82-8084-48C4-B6C4-6BB869D2C14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6" creationId="{DC0E9EE9-E616-4067-AE30-A6D0C0707D4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7" creationId="{3FF99BBF-67DE-43D2-A675-997464B117A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8" creationId="{797B582D-A475-4EDF-8955-E30808089E3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19" creationId="{85AFE374-E23D-4F18-86A9-91153F6FDB6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0" creationId="{2A2BDAA4-6261-4CA1-9469-9753D597937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1" creationId="{804A57F5-6BDA-4DEC-BCA6-3856E6F73CD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2" creationId="{8A838A7C-67D0-4509-AB15-259512702AD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3" creationId="{3869C520-2A24-480F-96FE-8213B14175C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4" creationId="{98DF22FD-D83D-4719-884E-6FFC7140D00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5" creationId="{566A40D3-BF2D-49D3-99D2-1438D747E04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6" creationId="{B98834A8-094A-4F69-ABA5-F9EF37F40F2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7" creationId="{122721F6-DEB8-4517-B6A5-33F59DC6978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8" creationId="{FAA41366-1995-42EA-A5DA-5368FF048CA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29" creationId="{F369BDD8-10D4-4D7C-AE30-CE98D3BFF17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0" creationId="{D72BB6BD-45BD-4A7E-B3ED-8ACCB45B864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1" creationId="{726A361C-B956-4081-A156-2C64F807504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2" creationId="{EB59C073-D479-449F-B9A4-5B86B4F4F85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3" creationId="{4CC4A55B-83E0-4AAA-BEF3-666D2A66437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4" creationId="{C7D252DA-1F24-480D-9D74-33CF3CF1CE7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5" creationId="{0F4881F2-C8EB-4F2C-A294-D63B5F34CF5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6" creationId="{0DB70130-6963-490C-8C95-2EF1021340E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7" creationId="{8EC18034-3E3D-4344-A62C-88002AFD659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8" creationId="{5815C82A-FDC9-4031-8224-748E31B495F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39" creationId="{30C844F3-9283-4284-98C1-C929DE6F796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0" creationId="{6E7647CF-B666-4CC4-81A6-B0304BB7EB4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1" creationId="{3D29D1AA-7AFD-44E6-BC12-4732EA3CBCC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2" creationId="{9E1C6629-49EC-4584-BF70-D566198F93A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3" creationId="{AEEC9C84-D8D1-43E4-9B2F-1D71FBBC15A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4" creationId="{0F9B20DB-0FE1-439C-8F43-CE151DF1B92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5" creationId="{42B7B541-078E-4694-99C4-8756492D7E6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6" creationId="{7F6FB0E4-3690-4612-BCCC-A500F09C710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7" creationId="{AC5639A3-16DF-471E-9021-01DBCEE912D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8" creationId="{32AFFE65-AC74-4286-A79D-02D02B1D707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49" creationId="{285CA9C6-B955-4A8A-9A63-3AE03F3C586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0" creationId="{9C5F6E92-6FFE-47A8-8F4D-7FE83919C71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1" creationId="{AC4F7048-8BEF-463A-B1BF-84FEE85CAFD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2" creationId="{1B9F7A2A-45AB-4BFC-95FE-7489EE1015C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3" creationId="{6FDC1500-A737-439F-8959-A8CB4699F0F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4" creationId="{C206DE72-2109-4F67-B8B8-4BCE364D4FF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5" creationId="{3EB99AD4-557B-456A-8555-E044BEC4C7A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6" creationId="{D348C09A-8413-4FED-AA00-706E9FC9765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7" creationId="{B67A9579-E607-49F6-9718-A0A3DD99DED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8" creationId="{290F0EE5-9A4C-47A4-9731-24ADCC915B3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59" creationId="{A0E6E0F5-3DB9-49D3-8812-C4BC536084B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0" creationId="{4BCFA5D4-8167-4CE0-8C3B-A29B68437E5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1" creationId="{920268A9-245E-4573-A934-EA63F9B685E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2" creationId="{A9CAE4F0-88AA-4BA4-B2BC-E8C76ADAABE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3" creationId="{C0C3EE4A-9B2A-4D5B-B5C3-E7B9BF84D60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4" creationId="{6078D3A3-2A5D-4FF5-BA56-1F31014BC1E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5" creationId="{41AE7BE4-FE7C-4C27-86B4-398434F7A79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6" creationId="{E574E60B-E51D-497A-89E3-FC4DF011FC3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7" creationId="{310853EF-E2DD-4BCA-B0AD-B9220690832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8" creationId="{5E7A367A-3C26-4A2E-8517-34C30E2DF75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69" creationId="{F2C142AF-D637-4181-AA9E-3C7F18F8A6F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0" creationId="{E246657D-CAA5-4B6E-8E44-1E77F7C7084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1" creationId="{DB7EDCE2-AC3E-4E94-B141-99134CA3DE7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2" creationId="{7AC627A4-1F67-4745-8D39-B9E8EF3299E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3" creationId="{5CDD0983-C868-437F-9331-E2E9F465A31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4" creationId="{DBA1C0CA-300D-4EE6-B08C-A7CBDC0121E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5" creationId="{3CF2D3C7-DAAD-4823-B6FD-B3CB5B74FB8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6" creationId="{4E600C63-A9E2-48C2-9DE4-323275E0310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7" creationId="{22F4ABDF-BFCF-4183-AE1D-A6F239977C1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8" creationId="{22D40CF1-5CA4-489A-82B8-17B399E547A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79" creationId="{FC61E3D5-0D28-4BB2-8A75-3E9F6965DB3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0" creationId="{3AB539A0-90E3-4E87-87FB-F5649D81AA8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1" creationId="{402F73DF-75F1-408E-ABBE-849C3E1038F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2" creationId="{130B533E-C98C-4949-9647-5E784B8335F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3" creationId="{052FC972-2814-4BC6-A42F-B4DC60210B1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4" creationId="{EA82E590-04B3-41B9-AB62-FB7C368CD91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5" creationId="{112655F2-59CA-4388-BAE3-27942A8D2E0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6" creationId="{AF84DE62-B0B5-45F4-BF52-3D60EE3D8A3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7" creationId="{0B6CD4B0-FE72-4595-9D6C-F7AC288D705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8" creationId="{B79BA683-D885-401C-B733-9FEB5051B66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89" creationId="{E480696C-F552-4F66-85F0-31F20754C2A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0" creationId="{FBDD585C-B134-405F-B85F-7F84F1C8508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1" creationId="{D08427CD-60B1-4B40-B649-1AEA300836A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2" creationId="{02AF6250-BC09-44EE-8CE5-57315DD144B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3" creationId="{49233F75-A97B-40AA-96A0-1B5723286C0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4" creationId="{4D15FA20-8AAA-4E5A-8D28-7B121436248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5" creationId="{E3FD18FA-A128-4A5F-9C9D-0A0B1245882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6" creationId="{6538A6E1-18BF-42A0-A36E-CB7CA3DDCD0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7" creationId="{228798D3-92B3-4E8A-9304-1604389CD04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8" creationId="{2BCA0A97-A9EE-404A-ACBD-DA80A10ED1B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199" creationId="{FA4BCD99-A680-4D15-BE87-AA795089D61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0" creationId="{888D4599-BE47-4A65-9D59-D11DBB07AC5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1" creationId="{1A113F9F-4672-4D36-8D2D-A54BC485B66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2" creationId="{E256252D-3E13-46D5-A40C-9F946038609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3" creationId="{65374E87-3A2D-427E-AEC6-0197C515E7D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4" creationId="{61DC2CDB-E5A6-4DF7-8C1E-197213B22F0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5" creationId="{991469FC-B943-4496-A8AA-8DB56CB958C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6" creationId="{D491B868-68A7-410D-8529-4F808CAE959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7" creationId="{98503E9E-FF8A-4314-8A5F-3104E996026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8" creationId="{C6B14873-5160-4889-AEC7-CBE3542EAD8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09" creationId="{C28358BE-FDEB-48D8-B264-BCF61AA19F0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0" creationId="{6B1B68F7-698E-4A46-AB49-13A4B58526B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1" creationId="{C06AEFAF-EE3F-4509-ADFB-ECD412E5903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2" creationId="{3BFA508D-4CFC-4ACE-8426-35849AFB52E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3" creationId="{E5E2911C-192B-4553-90D8-C33F973FAB4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4" creationId="{BC0E56DC-04DC-48EB-B56B-68B55BB56E5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5" creationId="{D156C269-BF4F-4903-BF1A-CDF13CCA4CC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6" creationId="{68261D8C-34E7-4B44-8B99-9BF36697207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7" creationId="{F75A5568-6126-41ED-963C-3F71EF4F2D9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8" creationId="{A145EF24-FDDF-4103-BE85-80E52BD1B76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19" creationId="{F553FD49-8213-443B-856E-1142046BFEE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0" creationId="{230FB1BD-9080-4050-AB69-482F26EDF24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1" creationId="{9A068E00-7EEA-4AF6-9125-88E289C009C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2" creationId="{E892587B-C632-488D-8974-66A7FFDFCD6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3" creationId="{A142D160-128D-417F-AFEF-00B62421DF3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4" creationId="{02EDA12E-CA08-4051-A739-FE73AC59AD6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5" creationId="{C67AB22A-5AD6-4857-9C4F-A00252CC9C6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6" creationId="{BF49841F-44EA-4037-BB96-33FEC6B653D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7" creationId="{D90A1BF1-E562-4D63-829F-8238F141023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8" creationId="{A0DE58F3-D8A0-49E7-A2E5-33488514927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29" creationId="{3E3D1BD3-6E17-468C-AB45-C2E6DC8C923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0" creationId="{E4E3E7E0-A045-4F93-8993-219B28E0F99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1" creationId="{1238BCD8-2BDF-4840-B8AD-58E984FFC33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2" creationId="{9C3EE10D-A917-461F-B014-4A2C6C4BCCA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3" creationId="{F1B2CB3C-B9EF-40DF-911D-4876A0A0259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4" creationId="{81E5A674-F530-4327-A403-C980443BAF5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5" creationId="{82EEF086-FCAE-4BAF-A979-4461B4F457B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6" creationId="{8DBB7BF7-E1DC-447F-ACEA-DA4145385B6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7" creationId="{F2C28BF0-D591-4DA2-A08C-BE9AC81FFDA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8" creationId="{B67F1E0A-62D3-4972-9412-A98C0142A59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39" creationId="{CA50AFE4-18DE-4B52-B4A1-32C669C4C61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0" creationId="{8A72466F-A566-4C36-8E2B-816476C0AE0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1" creationId="{F4BD6693-7584-4671-8411-1F2A07E3E85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2" creationId="{C8C752DE-16ED-4B0A-AF10-6DEBEBF77B0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3" creationId="{87F08FD0-7540-497E-869F-A63A8ADC5CA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4" creationId="{43592871-4A2A-4477-8FEA-8A8C9535D75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5" creationId="{AB1E56B3-B8C2-4EA3-87A1-E5C9FCFD008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6" creationId="{556F8868-BEBB-4C0A-88F5-5774F77A2F8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7" creationId="{5FB5D7D4-3B7A-4D33-B926-452ED97A780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8" creationId="{07D87A07-546A-4670-89CD-D5A68CA6FCB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49" creationId="{3C17775A-8B35-476E-A8F0-5045394FC1E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0" creationId="{02BDA56D-B76F-439F-A760-27922FF420E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1" creationId="{F1CE2A44-53FE-44C1-8622-7F39DE36629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2" creationId="{0CF60934-1383-4C8A-B8A4-B76161F6ABC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3" creationId="{D7F83B56-31E4-435C-BBBD-36A78C45869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4" creationId="{F7124142-85F9-46BD-AA8A-2C46EA9ADC3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5" creationId="{B4205A3E-EA0A-4810-9301-CFC34ED4696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6" creationId="{BDC9A9B7-9390-404B-AA27-A383E9136D6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7" creationId="{19B0CF74-E0EC-4975-AEF3-A29E7D29214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8" creationId="{7AB69077-C0E4-4F7C-955D-3B64D0520FC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59" creationId="{5252904B-A026-4381-B46A-69847B64823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0" creationId="{054A4AF5-6C35-4560-B420-E02AE740990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1" creationId="{DEE797BA-A551-4FA3-9A71-F1646ADC42F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2" creationId="{F758E62D-CB65-41F1-BE9F-B63ECFD251A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3" creationId="{EC1CAED1-C5A7-46E6-A334-DD8C4DDF0E8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4" creationId="{CD6DDB2F-BEDE-497F-9D7A-81C7E9CD556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5" creationId="{6A35103E-5C5F-4FD6-8158-A0073D5FFB8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6" creationId="{381E7CE1-1732-470B-840B-169F353E180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7" creationId="{64814A76-DA13-4651-92A3-C4BEBD5C580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8" creationId="{94D839A6-1221-4C46-B1E6-4CFC100D7F6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69" creationId="{5015C133-6F84-4984-A09C-216B9393F1B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0" creationId="{946C295E-25C7-4765-9C9C-792F1105385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1" creationId="{E80A6088-86DA-4106-B071-76F426CC780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2" creationId="{712ABE33-FF50-475D-92E0-8B5881B4687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3" creationId="{89868A5C-629D-4964-8A24-4C02880F721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4" creationId="{E360B4B9-AC31-4CB2-8FE8-3F804B640868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5" creationId="{76669A9D-4864-4ABF-B256-7D4B22BBAEE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6" creationId="{E0CD52AB-6CF8-4F25-B244-38DB695EA99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7" creationId="{9E3E44BD-84DA-42F8-BC01-70CE4500516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8" creationId="{8F4D05D4-5E77-4B42-B7F1-93D159250EE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79" creationId="{6DE1ECD1-EAC3-4C27-8464-DE9439A0A2B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0" creationId="{D14031A4-EC81-406D-AC0E-0AD66913675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1" creationId="{1C02F12A-A212-42BE-BDA4-996F5D7246A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2" creationId="{8556EC6F-6388-41E5-99A2-FDBA7E21E49E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3" creationId="{B095693D-F408-48B6-8DDF-38CCA5839E2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4" creationId="{1153EE60-3B6B-42FB-A57C-898DF2F8355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5" creationId="{4A042AB8-F5B1-49E7-BB0B-62367FDE835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6" creationId="{255D0F74-FAAE-416A-A996-969A04F3444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7" creationId="{2B5D4573-5379-4F87-9285-57F0FA7B1D4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8" creationId="{C49CE6CE-2469-4014-9060-BB55AAA89EB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89" creationId="{ABD40063-40B6-4771-B42A-86828057B54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0" creationId="{64EFD182-1202-4636-9216-9389002F878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1" creationId="{7DE1FDD5-9E2E-4E77-B94D-7533DF08218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2" creationId="{8E43E7B6-0273-4ECD-BFBB-475295D1139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3" creationId="{C7FDE602-38C1-4026-9ED1-AD97D5E8CE9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4" creationId="{51EFABAF-3CF8-4EEC-BBDF-A54102F27DD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5" creationId="{28E68812-A004-4284-A822-21161D76A66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6" creationId="{B5A6AA69-8F24-48E1-8D89-691C7B6F3A1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7" creationId="{CDAC3BD9-E9C4-4D4B-A028-F424D729F36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8" creationId="{81EA30D3-8C14-4FB4-98AD-6D9F57AEF70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299" creationId="{5AF950A6-EDAE-4C35-9D67-E08C0B72354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0" creationId="{326B95D4-70C5-4DCF-978F-D8910BC016D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1" creationId="{60D0B9F7-06D9-437A-B6E9-1028FC29258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2" creationId="{33FB7A3F-13C1-4377-9AE4-58E3C0890E6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3" creationId="{925BDB13-0E13-4E79-8832-2D0B824E4C7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4" creationId="{A2F9189D-A47C-406E-8EE7-5A6994EB3A8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5" creationId="{058A86A8-89A4-4D0F-95C4-7109FC2527E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6" creationId="{F9248608-503B-4E9F-8CE1-1D579E7DCA6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7" creationId="{5251F648-83E3-4365-8877-5F19E63BCFB1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8" creationId="{CBB75B33-50A3-4C17-9903-599C105E218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09" creationId="{CD7D3199-A3DA-4137-A16F-B6F70FA7268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0" creationId="{0EDB133D-1544-4DE5-81FA-1D0A638208A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1" creationId="{25765C8C-0D8A-48EE-BD4B-964CEA7BAC2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2" creationId="{AFA9AE89-C94C-4875-BBB8-0BE89A2DBBC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3" creationId="{A23CF4B2-AEC2-43BA-812E-7EDFB90FE96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4" creationId="{714DC74D-4F92-463A-B8F3-2E09DBEC9B4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5" creationId="{E51CAE71-46C1-4ABB-AC94-092D4C383E0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6" creationId="{58C53A55-1124-441D-A774-157E0BFF922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7" creationId="{E4ABC97F-3815-489B-9EE0-FEC49186B5A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8" creationId="{74433B73-3929-4CC5-8568-8FF32538A0B3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19" creationId="{059C61E7-1967-4D58-BD36-FB6786B8CF0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0" creationId="{07DEABBB-B23B-452A-B82A-87D399F74DD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1" creationId="{79D9F75C-1E26-48EC-AFC7-75227EF9689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2" creationId="{32955D74-4031-4F7B-B6A3-DCF0BB18EA6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3" creationId="{FA49E3CC-56D7-4A87-961F-9D6FCD417B4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4" creationId="{4D697A03-DAF4-4C5A-9BE1-72BFEF9A832B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5" creationId="{0E341103-322F-4E4A-94D8-D8A56BB92A0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6" creationId="{F4661569-CDE1-40B4-A60B-E86C1B21ABF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7" creationId="{8AE93CC8-176B-489E-A0A7-29FC65CFD67D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8" creationId="{9BEAC243-3327-450F-9B4D-19BBA76C9E6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29" creationId="{8BC28FB4-58D5-4678-812A-7981D75BB71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0" creationId="{FAD862A6-161D-46B7-BFE8-909048736FB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1" creationId="{CEEF1496-C32B-4B10-BB11-E075DEF34A1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2" creationId="{CAD76831-AAEA-496D-B6FE-E8CAC5188BEC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3" creationId="{9DD08956-9808-423E-A91E-1D0A8E8E9DFA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4" creationId="{EFB9BDA1-CB78-4CD5-9E58-FB05ADE41C5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5" creationId="{9F2CB1C9-4F6A-43B7-A74E-1E90E433559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6" creationId="{A88406B0-5F6A-42CB-B028-1C33AF1D0847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7" creationId="{A9F78CAF-1FAA-4B0D-9451-70C723B2E592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8" creationId="{1AB7C4E1-3B68-4C3D-9FD4-EE15B5C753E5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39" creationId="{1B12A553-30CC-4160-B948-7706C4D75C7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0" creationId="{3EED97DE-1CB0-4A56-BF06-2FC703D5D536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1" creationId="{90F47336-8A9F-44D8-BBB2-B151D3BEE48F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2" creationId="{E49A4162-6FED-422B-A5C8-C851CAFB3F6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3" creationId="{AC7389A9-FF37-4FD3-92C6-BEACDD83E354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4" creationId="{335CCBBD-3417-4A4C-ADE8-7F062F86F8D0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5" creationId="{BBEFD417-05C0-4C37-82EA-400495D9B489}"/>
          </ac:spMkLst>
        </pc:spChg>
        <pc:spChg chg="add del mod">
          <ac:chgData name="Goutham Makkena" userId="ee2210368fc1934b" providerId="LiveId" clId="{56921E3D-EC93-49F0-A004-158032002284}" dt="2019-07-26T05:37:39.777" v="60" actId="478"/>
          <ac:spMkLst>
            <pc:docMk/>
            <pc:sldMk cId="1407625193" sldId="394"/>
            <ac:spMk id="346" creationId="{CEF53229-4F0D-46CE-9DE2-240CF95C498F}"/>
          </ac:spMkLst>
        </pc:spChg>
        <pc:spChg chg="add mod">
          <ac:chgData name="Goutham Makkena" userId="ee2210368fc1934b" providerId="LiveId" clId="{56921E3D-EC93-49F0-A004-158032002284}" dt="2019-07-26T05:57:54.206" v="88" actId="20577"/>
          <ac:spMkLst>
            <pc:docMk/>
            <pc:sldMk cId="1407625193" sldId="394"/>
            <ac:spMk id="347" creationId="{AD96B3CF-B31A-4556-A245-B549AD08128F}"/>
          </ac:spMkLst>
        </pc:spChg>
        <pc:grpChg chg="mod">
          <ac:chgData name="Goutham Makkena" userId="ee2210368fc1934b" providerId="LiveId" clId="{56921E3D-EC93-49F0-A004-158032002284}" dt="2019-07-26T05:59:29.131" v="97" actId="27803"/>
          <ac:grpSpMkLst>
            <pc:docMk/>
            <pc:sldMk cId="1407625193" sldId="394"/>
            <ac:grpSpMk id="5" creationId="{6F4E801F-AD2A-4302-ACF1-0A9E4D84D5FA}"/>
          </ac:grpSpMkLst>
        </pc:grpChg>
        <pc:picChg chg="add del mod">
          <ac:chgData name="Goutham Makkena" userId="ee2210368fc1934b" providerId="LiveId" clId="{56921E3D-EC93-49F0-A004-158032002284}" dt="2019-07-26T05:59:07.698" v="95" actId="478"/>
          <ac:picMkLst>
            <pc:docMk/>
            <pc:sldMk cId="1407625193" sldId="394"/>
            <ac:picMk id="2" creationId="{B6F9C8F9-9E7E-4D88-88A8-1685CBE4C844}"/>
          </ac:picMkLst>
        </pc:picChg>
        <pc:picChg chg="add del mod">
          <ac:chgData name="Goutham Makkena" userId="ee2210368fc1934b" providerId="LiveId" clId="{56921E3D-EC93-49F0-A004-158032002284}" dt="2019-07-26T05:59:06.279" v="94" actId="478"/>
          <ac:picMkLst>
            <pc:docMk/>
            <pc:sldMk cId="1407625193" sldId="394"/>
            <ac:picMk id="3" creationId="{32A28768-8F28-4F8E-81CE-22BF5A7CA261}"/>
          </ac:picMkLst>
        </pc:picChg>
        <pc:picChg chg="add del">
          <ac:chgData name="Goutham Makkena" userId="ee2210368fc1934b" providerId="LiveId" clId="{56921E3D-EC93-49F0-A004-158032002284}" dt="2019-07-26T05:59:49.404" v="99"/>
          <ac:picMkLst>
            <pc:docMk/>
            <pc:sldMk cId="1407625193" sldId="394"/>
            <ac:picMk id="4" creationId="{6F4E801F-AD2A-4302-ACF1-0A9E4D84D5FA}"/>
          </ac:picMkLst>
        </pc:picChg>
        <pc:picChg chg="mod">
          <ac:chgData name="Goutham Makkena" userId="ee2210368fc1934b" providerId="LiveId" clId="{56921E3D-EC93-49F0-A004-158032002284}" dt="2019-07-26T05:37:31.552" v="59" actId="1076"/>
          <ac:picMkLst>
            <pc:docMk/>
            <pc:sldMk cId="1407625193" sldId="394"/>
            <ac:picMk id="10" creationId="{96A313DF-3A1C-400C-96DC-8C682AF6459B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1" creationId="{6FB8C236-5E36-4975-973D-86B3C2537E2D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2" creationId="{300EC966-8696-452B-902B-3BBF4D241AE8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3" creationId="{C0DF54B8-CD49-4EF9-8A9C-15C4038CBC93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4" creationId="{83A97A9D-895A-4831-B494-3C9CD1FAC4A3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5" creationId="{7FCF953F-61DD-45DB-B8D4-34FF78BFBC32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6" creationId="{E65149BD-8C98-45A7-9DDE-93D121F7F95B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7" creationId="{4CE48222-4591-4247-8EC3-4067D6B4FA26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8" creationId="{EABB52DD-D835-43C1-B836-ADF85204D701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69" creationId="{40E5D89A-4EEC-4CCA-ACF7-BC9FC12A83AC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1" creationId="{D9FD17AB-C267-44C2-BE90-E15B835097DF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2" creationId="{DFED0DCE-28A1-43EB-8AAC-499148CF9084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3" creationId="{F7327B19-4255-48CC-B00D-5B4357C80080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4" creationId="{CADFF43C-4468-422D-A97A-EE9540C51E3C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5" creationId="{B00CF01B-CDDD-45FB-90F7-932A7D878F1A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6" creationId="{9C031E41-65F4-46C8-9458-9E30E68D5F08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7" creationId="{EE7B53AD-F237-422D-A5DE-1D40A97F404E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8" creationId="{19C24563-02E6-4C22-BA15-B387F8FAC750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79" creationId="{4F12DEDF-8189-46C7-95C6-5DA7B70BF59D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0" creationId="{5A6C8936-2F5E-4DFB-B6AC-128384230555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2" creationId="{10131E39-82B6-4650-8D4A-7543EB737C15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3" creationId="{EB80BC0E-8F0D-403A-9C1C-9FBFC6E7CFD2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4" creationId="{8E23456D-1588-4FA2-82D1-7571719D2FB4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5" creationId="{0D9C575D-AE9D-4E4F-A042-18E68EF2578E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6" creationId="{1A8D9D8D-0F10-449A-BDA0-2D4709546533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7" creationId="{B35F10CC-F4C5-444D-AF56-FDF77188103A}"/>
          </ac:picMkLst>
        </pc:picChg>
        <pc:picChg chg="del">
          <ac:chgData name="Goutham Makkena" userId="ee2210368fc1934b" providerId="LiveId" clId="{56921E3D-EC93-49F0-A004-158032002284}" dt="2019-07-26T05:36:22.736" v="50" actId="478"/>
          <ac:picMkLst>
            <pc:docMk/>
            <pc:sldMk cId="1407625193" sldId="394"/>
            <ac:picMk id="88" creationId="{F22E50EF-2A03-4A11-88D2-CF5466B33F68}"/>
          </ac:picMkLst>
        </pc:picChg>
        <pc:picChg chg="add del mod">
          <ac:chgData name="Goutham Makkena" userId="ee2210368fc1934b" providerId="LiveId" clId="{56921E3D-EC93-49F0-A004-158032002284}" dt="2019-07-26T06:00:20.039" v="102" actId="478"/>
          <ac:picMkLst>
            <pc:docMk/>
            <pc:sldMk cId="1407625193" sldId="394"/>
            <ac:picMk id="849" creationId="{57A07783-6EE0-4203-BEDF-0E59C60B283E}"/>
          </ac:picMkLst>
        </pc:picChg>
        <pc:picChg chg="add">
          <ac:chgData name="Goutham Makkena" userId="ee2210368fc1934b" providerId="LiveId" clId="{56921E3D-EC93-49F0-A004-158032002284}" dt="2019-07-26T06:00:28.338" v="103"/>
          <ac:picMkLst>
            <pc:docMk/>
            <pc:sldMk cId="1407625193" sldId="394"/>
            <ac:picMk id="850" creationId="{7F6A540E-1A5B-4399-9A14-A3FACE3213B7}"/>
          </ac:picMkLst>
        </pc:picChg>
        <pc:picChg chg="add mod">
          <ac:chgData name="Goutham Makkena" userId="ee2210368fc1934b" providerId="LiveId" clId="{56921E3D-EC93-49F0-A004-158032002284}" dt="2019-07-26T06:00:53.969" v="106" actId="1076"/>
          <ac:picMkLst>
            <pc:docMk/>
            <pc:sldMk cId="1407625193" sldId="394"/>
            <ac:picMk id="851" creationId="{D051D8E9-1088-41D1-9202-6D01D23AFE48}"/>
          </ac:picMkLst>
        </pc:picChg>
        <pc:picChg chg="add del mod">
          <ac:chgData name="Goutham Makkena" userId="ee2210368fc1934b" providerId="LiveId" clId="{56921E3D-EC93-49F0-A004-158032002284}" dt="2019-07-26T06:01:10.184" v="110" actId="478"/>
          <ac:picMkLst>
            <pc:docMk/>
            <pc:sldMk cId="1407625193" sldId="394"/>
            <ac:picMk id="852" creationId="{EB0D0FF5-3A1C-4234-B1BD-D6CF2E68AC14}"/>
          </ac:picMkLst>
        </pc:picChg>
        <pc:picChg chg="add del">
          <ac:chgData name="Goutham Makkena" userId="ee2210368fc1934b" providerId="LiveId" clId="{56921E3D-EC93-49F0-A004-158032002284}" dt="2019-07-26T06:01:22.934" v="112" actId="478"/>
          <ac:picMkLst>
            <pc:docMk/>
            <pc:sldMk cId="1407625193" sldId="394"/>
            <ac:picMk id="853" creationId="{76045738-3437-4268-B6C1-86A33501EB23}"/>
          </ac:picMkLst>
        </pc:picChg>
        <pc:picChg chg="add mod">
          <ac:chgData name="Goutham Makkena" userId="ee2210368fc1934b" providerId="LiveId" clId="{56921E3D-EC93-49F0-A004-158032002284}" dt="2019-07-26T06:01:38.651" v="116" actId="14100"/>
          <ac:picMkLst>
            <pc:docMk/>
            <pc:sldMk cId="1407625193" sldId="394"/>
            <ac:picMk id="854" creationId="{8E2CA25C-63AD-4344-A738-78A127CD98BD}"/>
          </ac:picMkLst>
        </pc:picChg>
        <pc:picChg chg="add mod">
          <ac:chgData name="Goutham Makkena" userId="ee2210368fc1934b" providerId="LiveId" clId="{56921E3D-EC93-49F0-A004-158032002284}" dt="2019-07-26T06:02:09.004" v="120" actId="1076"/>
          <ac:picMkLst>
            <pc:docMk/>
            <pc:sldMk cId="1407625193" sldId="394"/>
            <ac:picMk id="855" creationId="{E9910EDC-07DE-457D-A263-E7F7891EEC48}"/>
          </ac:picMkLst>
        </pc:picChg>
        <pc:picChg chg="add mod">
          <ac:chgData name="Goutham Makkena" userId="ee2210368fc1934b" providerId="LiveId" clId="{56921E3D-EC93-49F0-A004-158032002284}" dt="2019-07-26T06:02:28.999" v="125" actId="14100"/>
          <ac:picMkLst>
            <pc:docMk/>
            <pc:sldMk cId="1407625193" sldId="394"/>
            <ac:picMk id="856" creationId="{38453E0B-52D5-4DD9-88C4-E4CE5B0DBBF1}"/>
          </ac:picMkLst>
        </pc:picChg>
        <pc:cxnChg chg="del mod">
          <ac:chgData name="Goutham Makkena" userId="ee2210368fc1934b" providerId="LiveId" clId="{56921E3D-EC93-49F0-A004-158032002284}" dt="2019-07-26T05:36:22.736" v="50" actId="478"/>
          <ac:cxnSpMkLst>
            <pc:docMk/>
            <pc:sldMk cId="1407625193" sldId="394"/>
            <ac:cxnSpMk id="90" creationId="{379595DA-948D-447E-900F-8469ED4DB9D1}"/>
          </ac:cxnSpMkLst>
        </pc:cxnChg>
      </pc:sldChg>
      <pc:sldChg chg="addSp delSp modSp add modTransition modAnim">
        <pc:chgData name="Goutham Makkena" userId="ee2210368fc1934b" providerId="LiveId" clId="{56921E3D-EC93-49F0-A004-158032002284}" dt="2019-08-10T03:43:49.542" v="1583"/>
        <pc:sldMkLst>
          <pc:docMk/>
          <pc:sldMk cId="3458285378" sldId="395"/>
        </pc:sldMkLst>
        <pc:spChg chg="mod">
          <ac:chgData name="Goutham Makkena" userId="ee2210368fc1934b" providerId="LiveId" clId="{56921E3D-EC93-49F0-A004-158032002284}" dt="2019-07-26T06:12:05.096" v="168" actId="1076"/>
          <ac:spMkLst>
            <pc:docMk/>
            <pc:sldMk cId="3458285378" sldId="395"/>
            <ac:spMk id="2" creationId="{940C1B95-2F2B-4D83-A8DE-A80C056BA6D2}"/>
          </ac:spMkLst>
        </pc:spChg>
        <pc:spChg chg="del">
          <ac:chgData name="Goutham Makkena" userId="ee2210368fc1934b" providerId="LiveId" clId="{56921E3D-EC93-49F0-A004-158032002284}" dt="2019-07-26T06:11:47.185" v="149" actId="931"/>
          <ac:spMkLst>
            <pc:docMk/>
            <pc:sldMk cId="3458285378" sldId="395"/>
            <ac:spMk id="3" creationId="{0FD97703-849D-46BB-8921-A99F173FAAEB}"/>
          </ac:spMkLst>
        </pc:spChg>
        <pc:picChg chg="add mod">
          <ac:chgData name="Goutham Makkena" userId="ee2210368fc1934b" providerId="LiveId" clId="{56921E3D-EC93-49F0-A004-158032002284}" dt="2019-07-26T06:13:00.083" v="196" actId="1076"/>
          <ac:picMkLst>
            <pc:docMk/>
            <pc:sldMk cId="3458285378" sldId="395"/>
            <ac:picMk id="5" creationId="{3ADED02D-52DB-469E-8E69-799BBC256D49}"/>
          </ac:picMkLst>
        </pc:picChg>
        <pc:picChg chg="add mod">
          <ac:chgData name="Goutham Makkena" userId="ee2210368fc1934b" providerId="LiveId" clId="{56921E3D-EC93-49F0-A004-158032002284}" dt="2019-07-26T06:13:03.806" v="198" actId="1076"/>
          <ac:picMkLst>
            <pc:docMk/>
            <pc:sldMk cId="3458285378" sldId="395"/>
            <ac:picMk id="7" creationId="{8A41BCDA-1F08-4E47-93E5-8B4E8A0082AB}"/>
          </ac:picMkLst>
        </pc:picChg>
        <pc:picChg chg="add mod">
          <ac:chgData name="Goutham Makkena" userId="ee2210368fc1934b" providerId="LiveId" clId="{56921E3D-EC93-49F0-A004-158032002284}" dt="2019-07-26T06:13:07.119" v="200" actId="1076"/>
          <ac:picMkLst>
            <pc:docMk/>
            <pc:sldMk cId="3458285378" sldId="395"/>
            <ac:picMk id="9" creationId="{FFBDBBB8-9EEC-431F-9320-4E1D50555131}"/>
          </ac:picMkLst>
        </pc:picChg>
        <pc:picChg chg="add mod">
          <ac:chgData name="Goutham Makkena" userId="ee2210368fc1934b" providerId="LiveId" clId="{56921E3D-EC93-49F0-A004-158032002284}" dt="2019-07-26T06:13:12.394" v="203" actId="1076"/>
          <ac:picMkLst>
            <pc:docMk/>
            <pc:sldMk cId="3458285378" sldId="395"/>
            <ac:picMk id="11" creationId="{8F3A4265-6693-4A48-B024-088291E3DFCC}"/>
          </ac:picMkLst>
        </pc:picChg>
        <pc:picChg chg="add mod">
          <ac:chgData name="Goutham Makkena" userId="ee2210368fc1934b" providerId="LiveId" clId="{56921E3D-EC93-49F0-A004-158032002284}" dt="2019-07-26T06:13:35.858" v="209" actId="1076"/>
          <ac:picMkLst>
            <pc:docMk/>
            <pc:sldMk cId="3458285378" sldId="395"/>
            <ac:picMk id="13" creationId="{071A5AEA-2DF9-40E9-B68F-4B49A4C2897D}"/>
          </ac:picMkLst>
        </pc:picChg>
        <pc:picChg chg="add mod">
          <ac:chgData name="Goutham Makkena" userId="ee2210368fc1934b" providerId="LiveId" clId="{56921E3D-EC93-49F0-A004-158032002284}" dt="2019-07-26T06:13:45.819" v="212" actId="1076"/>
          <ac:picMkLst>
            <pc:docMk/>
            <pc:sldMk cId="3458285378" sldId="395"/>
            <ac:picMk id="15" creationId="{C491DD76-93A5-4680-AB90-EAA0C9007BE3}"/>
          </ac:picMkLst>
        </pc:picChg>
        <pc:picChg chg="add mod">
          <ac:chgData name="Goutham Makkena" userId="ee2210368fc1934b" providerId="LiveId" clId="{56921E3D-EC93-49F0-A004-158032002284}" dt="2019-07-26T06:13:58.511" v="219" actId="1076"/>
          <ac:picMkLst>
            <pc:docMk/>
            <pc:sldMk cId="3458285378" sldId="395"/>
            <ac:picMk id="17" creationId="{491456C0-C283-4D3E-B980-DBAF2427FB6C}"/>
          </ac:picMkLst>
        </pc:picChg>
      </pc:sldChg>
      <pc:sldChg chg="addSp delSp modSp add modTransition modAnim">
        <pc:chgData name="Goutham Makkena" userId="ee2210368fc1934b" providerId="LiveId" clId="{56921E3D-EC93-49F0-A004-158032002284}" dt="2019-08-10T03:43:49.542" v="1583"/>
        <pc:sldMkLst>
          <pc:docMk/>
          <pc:sldMk cId="3148120041" sldId="396"/>
        </pc:sldMkLst>
        <pc:spChg chg="add mod">
          <ac:chgData name="Goutham Makkena" userId="ee2210368fc1934b" providerId="LiveId" clId="{56921E3D-EC93-49F0-A004-158032002284}" dt="2019-07-27T02:48:37.640" v="238" actId="20577"/>
          <ac:spMkLst>
            <pc:docMk/>
            <pc:sldMk cId="3148120041" sldId="396"/>
            <ac:spMk id="11" creationId="{CA996130-2B76-4B80-BF55-1EF166BBCBAC}"/>
          </ac:spMkLst>
        </pc:spChg>
        <pc:spChg chg="del">
          <ac:chgData name="Goutham Makkena" userId="ee2210368fc1934b" providerId="LiveId" clId="{56921E3D-EC93-49F0-A004-158032002284}" dt="2019-07-27T02:48:16.666" v="230" actId="478"/>
          <ac:spMkLst>
            <pc:docMk/>
            <pc:sldMk cId="3148120041" sldId="396"/>
            <ac:spMk id="347" creationId="{AD96B3CF-B31A-4556-A245-B549AD08128F}"/>
          </ac:spMkLst>
        </pc:spChg>
        <pc:picChg chg="add mod">
          <ac:chgData name="Goutham Makkena" userId="ee2210368fc1934b" providerId="LiveId" clId="{56921E3D-EC93-49F0-A004-158032002284}" dt="2019-07-27T02:48:52.300" v="240" actId="14100"/>
          <ac:picMkLst>
            <pc:docMk/>
            <pc:sldMk cId="3148120041" sldId="396"/>
            <ac:picMk id="3" creationId="{0EEA7A97-019D-4214-AF2F-614CCE91B337}"/>
          </ac:picMkLst>
        </pc:picChg>
        <pc:picChg chg="add">
          <ac:chgData name="Goutham Makkena" userId="ee2210368fc1934b" providerId="LiveId" clId="{56921E3D-EC93-49F0-A004-158032002284}" dt="2019-07-27T02:48:23.437" v="231"/>
          <ac:picMkLst>
            <pc:docMk/>
            <pc:sldMk cId="3148120041" sldId="396"/>
            <ac:picMk id="9" creationId="{CEFC8372-9766-4358-A329-468BCFDBCEE9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10" creationId="{96A313DF-3A1C-400C-96DC-8C682AF6459B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850" creationId="{7F6A540E-1A5B-4399-9A14-A3FACE3213B7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851" creationId="{D051D8E9-1088-41D1-9202-6D01D23AFE48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854" creationId="{8E2CA25C-63AD-4344-A738-78A127CD98BD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855" creationId="{E9910EDC-07DE-457D-A263-E7F7891EEC48}"/>
          </ac:picMkLst>
        </pc:picChg>
        <pc:picChg chg="del">
          <ac:chgData name="Goutham Makkena" userId="ee2210368fc1934b" providerId="LiveId" clId="{56921E3D-EC93-49F0-A004-158032002284}" dt="2019-07-27T02:48:16.666" v="230" actId="478"/>
          <ac:picMkLst>
            <pc:docMk/>
            <pc:sldMk cId="3148120041" sldId="396"/>
            <ac:picMk id="856" creationId="{38453E0B-52D5-4DD9-88C4-E4CE5B0DBBF1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718932371" sldId="397"/>
        </pc:sldMkLst>
        <pc:spChg chg="mod">
          <ac:chgData name="Goutham Makkena" userId="ee2210368fc1934b" providerId="LiveId" clId="{56921E3D-EC93-49F0-A004-158032002284}" dt="2019-08-09T23:46:19.960" v="249" actId="20577"/>
          <ac:spMkLst>
            <pc:docMk/>
            <pc:sldMk cId="718932371" sldId="397"/>
            <ac:spMk id="2" creationId="{F0AB71CC-4A79-43F8-80C5-1BE349FFE037}"/>
          </ac:spMkLst>
        </pc:spChg>
        <pc:spChg chg="del">
          <ac:chgData name="Goutham Makkena" userId="ee2210368fc1934b" providerId="LiveId" clId="{56921E3D-EC93-49F0-A004-158032002284}" dt="2019-08-09T23:47:00.227" v="257" actId="478"/>
          <ac:spMkLst>
            <pc:docMk/>
            <pc:sldMk cId="718932371" sldId="397"/>
            <ac:spMk id="3" creationId="{2BE3AB53-83FB-445F-9822-19188D9AFD27}"/>
          </ac:spMkLst>
        </pc:spChg>
        <pc:picChg chg="add">
          <ac:chgData name="Goutham Makkena" userId="ee2210368fc1934b" providerId="LiveId" clId="{56921E3D-EC93-49F0-A004-158032002284}" dt="2019-08-09T23:46:07.912" v="242"/>
          <ac:picMkLst>
            <pc:docMk/>
            <pc:sldMk cId="718932371" sldId="397"/>
            <ac:picMk id="4" creationId="{94714886-384B-4FF3-A1DE-62F11A265362}"/>
          </ac:picMkLst>
        </pc:picChg>
        <pc:picChg chg="add mod">
          <ac:chgData name="Goutham Makkena" userId="ee2210368fc1934b" providerId="LiveId" clId="{56921E3D-EC93-49F0-A004-158032002284}" dt="2019-08-09T23:53:26.174" v="268" actId="1076"/>
          <ac:picMkLst>
            <pc:docMk/>
            <pc:sldMk cId="718932371" sldId="397"/>
            <ac:picMk id="6" creationId="{1DF882B9-2BEC-47D2-A753-47825B026833}"/>
          </ac:picMkLst>
        </pc:picChg>
        <pc:picChg chg="add mod">
          <ac:chgData name="Goutham Makkena" userId="ee2210368fc1934b" providerId="LiveId" clId="{56921E3D-EC93-49F0-A004-158032002284}" dt="2019-08-09T23:53:23.209" v="267" actId="14100"/>
          <ac:picMkLst>
            <pc:docMk/>
            <pc:sldMk cId="718932371" sldId="397"/>
            <ac:picMk id="8" creationId="{B210AA84-0F59-4A59-ADD0-EEB8F64870DC}"/>
          </ac:picMkLst>
        </pc:picChg>
      </pc:sldChg>
      <pc:sldChg chg="modSp add modTransition">
        <pc:chgData name="Goutham Makkena" userId="ee2210368fc1934b" providerId="LiveId" clId="{56921E3D-EC93-49F0-A004-158032002284}" dt="2019-08-10T03:43:49.542" v="1583"/>
        <pc:sldMkLst>
          <pc:docMk/>
          <pc:sldMk cId="114361470" sldId="398"/>
        </pc:sldMkLst>
        <pc:spChg chg="mod">
          <ac:chgData name="Goutham Makkena" userId="ee2210368fc1934b" providerId="LiveId" clId="{56921E3D-EC93-49F0-A004-158032002284}" dt="2019-08-09T23:54:24.416" v="279" actId="20577"/>
          <ac:spMkLst>
            <pc:docMk/>
            <pc:sldMk cId="114361470" sldId="398"/>
            <ac:spMk id="2" creationId="{FC568F95-83DC-4BD9-84D5-03C3CAF1BD3B}"/>
          </ac:spMkLst>
        </pc:spChg>
        <pc:spChg chg="mod">
          <ac:chgData name="Goutham Makkena" userId="ee2210368fc1934b" providerId="LiveId" clId="{56921E3D-EC93-49F0-A004-158032002284}" dt="2019-08-09T23:56:28.236" v="699" actId="20577"/>
          <ac:spMkLst>
            <pc:docMk/>
            <pc:sldMk cId="114361470" sldId="398"/>
            <ac:spMk id="3" creationId="{DA80D94E-9DC4-4CDC-B100-2E0F962CF378}"/>
          </ac:spMkLst>
        </pc:spChg>
      </pc:sldChg>
      <pc:sldChg chg="addSp delSp modSp add modTransition addAnim delAnim modAnim">
        <pc:chgData name="Goutham Makkena" userId="ee2210368fc1934b" providerId="LiveId" clId="{56921E3D-EC93-49F0-A004-158032002284}" dt="2019-08-10T03:43:49.542" v="1583"/>
        <pc:sldMkLst>
          <pc:docMk/>
          <pc:sldMk cId="1169617538" sldId="399"/>
        </pc:sldMkLst>
        <pc:spChg chg="mod">
          <ac:chgData name="Goutham Makkena" userId="ee2210368fc1934b" providerId="LiveId" clId="{56921E3D-EC93-49F0-A004-158032002284}" dt="2019-08-09T23:57:05.828" v="733" actId="20577"/>
          <ac:spMkLst>
            <pc:docMk/>
            <pc:sldMk cId="1169617538" sldId="399"/>
            <ac:spMk id="2" creationId="{CB7A58DC-EDAC-4FE5-96D9-EEFA2666C73B}"/>
          </ac:spMkLst>
        </pc:spChg>
        <pc:spChg chg="del">
          <ac:chgData name="Goutham Makkena" userId="ee2210368fc1934b" providerId="LiveId" clId="{56921E3D-EC93-49F0-A004-158032002284}" dt="2019-08-09T23:57:08.803" v="734"/>
          <ac:spMkLst>
            <pc:docMk/>
            <pc:sldMk cId="1169617538" sldId="399"/>
            <ac:spMk id="3" creationId="{EC923C41-7C5A-4433-B377-B1C084BE18CE}"/>
          </ac:spMkLst>
        </pc:spChg>
        <pc:spChg chg="add del mod">
          <ac:chgData name="Goutham Makkena" userId="ee2210368fc1934b" providerId="LiveId" clId="{56921E3D-EC93-49F0-A004-158032002284}" dt="2019-08-09T23:57:12.788" v="736" actId="478"/>
          <ac:spMkLst>
            <pc:docMk/>
            <pc:sldMk cId="1169617538" sldId="399"/>
            <ac:spMk id="6" creationId="{31A4B024-7F82-4F0C-87A8-1AFC3627E636}"/>
          </ac:spMkLst>
        </pc:spChg>
        <pc:spChg chg="add mod">
          <ac:chgData name="Goutham Makkena" userId="ee2210368fc1934b" providerId="LiveId" clId="{56921E3D-EC93-49F0-A004-158032002284}" dt="2019-08-09T23:58:25.205" v="982" actId="20577"/>
          <ac:spMkLst>
            <pc:docMk/>
            <pc:sldMk cId="1169617538" sldId="399"/>
            <ac:spMk id="8" creationId="{8D6D326D-CDB8-4184-A086-07DDB138BF67}"/>
          </ac:spMkLst>
        </pc:spChg>
        <pc:picChg chg="add del mod">
          <ac:chgData name="Goutham Makkena" userId="ee2210368fc1934b" providerId="LiveId" clId="{56921E3D-EC93-49F0-A004-158032002284}" dt="2019-08-09T23:57:18.663" v="737" actId="478"/>
          <ac:picMkLst>
            <pc:docMk/>
            <pc:sldMk cId="1169617538" sldId="399"/>
            <ac:picMk id="4" creationId="{F53F3082-BCD7-4ED7-89AE-F1865EDF17BA}"/>
          </ac:picMkLst>
        </pc:picChg>
        <pc:picChg chg="add mod">
          <ac:chgData name="Goutham Makkena" userId="ee2210368fc1934b" providerId="LiveId" clId="{56921E3D-EC93-49F0-A004-158032002284}" dt="2019-08-09T23:59:05.678" v="986" actId="1076"/>
          <ac:picMkLst>
            <pc:docMk/>
            <pc:sldMk cId="1169617538" sldId="399"/>
            <ac:picMk id="9" creationId="{15268CEC-D359-4FEC-A214-787DF7D8F2F6}"/>
          </ac:picMkLst>
        </pc:picChg>
      </pc:sldChg>
      <pc:sldChg chg="addSp delSp modSp add modTransition modAnim">
        <pc:chgData name="Goutham Makkena" userId="ee2210368fc1934b" providerId="LiveId" clId="{56921E3D-EC93-49F0-A004-158032002284}" dt="2019-08-10T03:43:49.542" v="1583"/>
        <pc:sldMkLst>
          <pc:docMk/>
          <pc:sldMk cId="212918730" sldId="400"/>
        </pc:sldMkLst>
        <pc:spChg chg="mod">
          <ac:chgData name="Goutham Makkena" userId="ee2210368fc1934b" providerId="LiveId" clId="{56921E3D-EC93-49F0-A004-158032002284}" dt="2019-08-10T00:01:36.027" v="1005" actId="20577"/>
          <ac:spMkLst>
            <pc:docMk/>
            <pc:sldMk cId="212918730" sldId="400"/>
            <ac:spMk id="2" creationId="{DF08938E-BCFA-4FF5-A117-D0B5BEA0D3ED}"/>
          </ac:spMkLst>
        </pc:spChg>
        <pc:spChg chg="add del">
          <ac:chgData name="Goutham Makkena" userId="ee2210368fc1934b" providerId="LiveId" clId="{56921E3D-EC93-49F0-A004-158032002284}" dt="2019-08-10T00:03:26.973" v="1012"/>
          <ac:spMkLst>
            <pc:docMk/>
            <pc:sldMk cId="212918730" sldId="400"/>
            <ac:spMk id="3" creationId="{E4B0F35D-2966-4295-B8E2-D01182E3F634}"/>
          </ac:spMkLst>
        </pc:spChg>
        <pc:spChg chg="add mod">
          <ac:chgData name="Goutham Makkena" userId="ee2210368fc1934b" providerId="LiveId" clId="{56921E3D-EC93-49F0-A004-158032002284}" dt="2019-08-10T00:05:17.205" v="1037" actId="255"/>
          <ac:spMkLst>
            <pc:docMk/>
            <pc:sldMk cId="212918730" sldId="400"/>
            <ac:spMk id="8" creationId="{F25B6348-2EA2-4DE1-AF6D-0979D70EF0E4}"/>
          </ac:spMkLst>
        </pc:spChg>
        <pc:picChg chg="add del mod">
          <ac:chgData name="Goutham Makkena" userId="ee2210368fc1934b" providerId="LiveId" clId="{56921E3D-EC93-49F0-A004-158032002284}" dt="2019-08-10T00:01:51.569" v="1008" actId="478"/>
          <ac:picMkLst>
            <pc:docMk/>
            <pc:sldMk cId="212918730" sldId="400"/>
            <ac:picMk id="4" creationId="{28D783F3-E059-4323-BB28-7173ED096F3E}"/>
          </ac:picMkLst>
        </pc:picChg>
        <pc:picChg chg="add del">
          <ac:chgData name="Goutham Makkena" userId="ee2210368fc1934b" providerId="LiveId" clId="{56921E3D-EC93-49F0-A004-158032002284}" dt="2019-08-10T00:02:52.830" v="1010"/>
          <ac:picMkLst>
            <pc:docMk/>
            <pc:sldMk cId="212918730" sldId="400"/>
            <ac:picMk id="5" creationId="{8C5B37C0-80D2-43AE-9A46-F1E8F348D8AF}"/>
          </ac:picMkLst>
        </pc:picChg>
        <pc:picChg chg="add del mod">
          <ac:chgData name="Goutham Makkena" userId="ee2210368fc1934b" providerId="LiveId" clId="{56921E3D-EC93-49F0-A004-158032002284}" dt="2019-08-10T00:03:26.973" v="1012"/>
          <ac:picMkLst>
            <pc:docMk/>
            <pc:sldMk cId="212918730" sldId="400"/>
            <ac:picMk id="6" creationId="{4925983D-4AB9-473B-A891-F4E7D3F2C75D}"/>
          </ac:picMkLst>
        </pc:picChg>
        <pc:picChg chg="add">
          <ac:chgData name="Goutham Makkena" userId="ee2210368fc1934b" providerId="LiveId" clId="{56921E3D-EC93-49F0-A004-158032002284}" dt="2019-08-10T00:03:49.726" v="1013"/>
          <ac:picMkLst>
            <pc:docMk/>
            <pc:sldMk cId="212918730" sldId="400"/>
            <ac:picMk id="7" creationId="{EC26EC0E-B014-442D-93C4-C3D021C02217}"/>
          </ac:picMkLst>
        </pc:picChg>
        <pc:cxnChg chg="add mod">
          <ac:chgData name="Goutham Makkena" userId="ee2210368fc1934b" providerId="LiveId" clId="{56921E3D-EC93-49F0-A004-158032002284}" dt="2019-08-10T00:05:27.171" v="1039" actId="14100"/>
          <ac:cxnSpMkLst>
            <pc:docMk/>
            <pc:sldMk cId="212918730" sldId="400"/>
            <ac:cxnSpMk id="10" creationId="{64CBB99A-F4AA-4048-8A78-93FF61884524}"/>
          </ac:cxnSpMkLst>
        </pc:cxn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93826921" sldId="401"/>
        </pc:sldMkLst>
        <pc:spChg chg="mod">
          <ac:chgData name="Goutham Makkena" userId="ee2210368fc1934b" providerId="LiveId" clId="{56921E3D-EC93-49F0-A004-158032002284}" dt="2019-08-10T00:06:25.155" v="1079" actId="20577"/>
          <ac:spMkLst>
            <pc:docMk/>
            <pc:sldMk cId="93826921" sldId="401"/>
            <ac:spMk id="2" creationId="{D0826A38-D800-4CA0-856F-79717465EF61}"/>
          </ac:spMkLst>
        </pc:spChg>
        <pc:picChg chg="add">
          <ac:chgData name="Goutham Makkena" userId="ee2210368fc1934b" providerId="LiveId" clId="{56921E3D-EC93-49F0-A004-158032002284}" dt="2019-08-10T00:06:28.643" v="1080"/>
          <ac:picMkLst>
            <pc:docMk/>
            <pc:sldMk cId="93826921" sldId="401"/>
            <ac:picMk id="4" creationId="{5392C2C9-57FE-4D9E-8936-7BEFF9858567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1007153965" sldId="402"/>
        </pc:sldMkLst>
        <pc:spChg chg="mod">
          <ac:chgData name="Goutham Makkena" userId="ee2210368fc1934b" providerId="LiveId" clId="{56921E3D-EC93-49F0-A004-158032002284}" dt="2019-08-10T00:06:44.796" v="1094" actId="20577"/>
          <ac:spMkLst>
            <pc:docMk/>
            <pc:sldMk cId="1007153965" sldId="402"/>
            <ac:spMk id="2" creationId="{EBEFF568-B32D-4B11-89CD-DA2A239EE123}"/>
          </ac:spMkLst>
        </pc:spChg>
        <pc:spChg chg="del">
          <ac:chgData name="Goutham Makkena" userId="ee2210368fc1934b" providerId="LiveId" clId="{56921E3D-EC93-49F0-A004-158032002284}" dt="2019-08-10T00:06:54.168" v="1095"/>
          <ac:spMkLst>
            <pc:docMk/>
            <pc:sldMk cId="1007153965" sldId="402"/>
            <ac:spMk id="3" creationId="{B8B1F54A-DEF6-465E-A158-B5D2C8D7E4B6}"/>
          </ac:spMkLst>
        </pc:spChg>
        <pc:picChg chg="add mod">
          <ac:chgData name="Goutham Makkena" userId="ee2210368fc1934b" providerId="LiveId" clId="{56921E3D-EC93-49F0-A004-158032002284}" dt="2019-08-10T00:06:54.168" v="1095"/>
          <ac:picMkLst>
            <pc:docMk/>
            <pc:sldMk cId="1007153965" sldId="402"/>
            <ac:picMk id="4" creationId="{8587DFF1-818D-4FD1-8E84-E6B755C3DF27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1332518626" sldId="403"/>
        </pc:sldMkLst>
        <pc:spChg chg="mod">
          <ac:chgData name="Goutham Makkena" userId="ee2210368fc1934b" providerId="LiveId" clId="{56921E3D-EC93-49F0-A004-158032002284}" dt="2019-08-10T00:07:14.915" v="1127" actId="20577"/>
          <ac:spMkLst>
            <pc:docMk/>
            <pc:sldMk cId="1332518626" sldId="403"/>
            <ac:spMk id="2" creationId="{B034C369-1101-4F4C-BFE2-8BEC49A039D9}"/>
          </ac:spMkLst>
        </pc:spChg>
        <pc:spChg chg="del">
          <ac:chgData name="Goutham Makkena" userId="ee2210368fc1934b" providerId="LiveId" clId="{56921E3D-EC93-49F0-A004-158032002284}" dt="2019-08-10T00:07:23.254" v="1128"/>
          <ac:spMkLst>
            <pc:docMk/>
            <pc:sldMk cId="1332518626" sldId="403"/>
            <ac:spMk id="3" creationId="{DA88E12D-5240-4994-ADDA-6401E2BFADBA}"/>
          </ac:spMkLst>
        </pc:spChg>
        <pc:picChg chg="add mod">
          <ac:chgData name="Goutham Makkena" userId="ee2210368fc1934b" providerId="LiveId" clId="{56921E3D-EC93-49F0-A004-158032002284}" dt="2019-08-10T00:07:23.254" v="1128"/>
          <ac:picMkLst>
            <pc:docMk/>
            <pc:sldMk cId="1332518626" sldId="403"/>
            <ac:picMk id="4" creationId="{EB347D3B-1830-4785-B844-6BA53101A4A7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745392301" sldId="404"/>
        </pc:sldMkLst>
        <pc:spChg chg="mod">
          <ac:chgData name="Goutham Makkena" userId="ee2210368fc1934b" providerId="LiveId" clId="{56921E3D-EC93-49F0-A004-158032002284}" dt="2019-08-10T00:07:53.882" v="1153" actId="20577"/>
          <ac:spMkLst>
            <pc:docMk/>
            <pc:sldMk cId="1745392301" sldId="404"/>
            <ac:spMk id="2" creationId="{FAA21166-68E2-4E88-877D-509C25F9A753}"/>
          </ac:spMkLst>
        </pc:spChg>
        <pc:picChg chg="add">
          <ac:chgData name="Goutham Makkena" userId="ee2210368fc1934b" providerId="LiveId" clId="{56921E3D-EC93-49F0-A004-158032002284}" dt="2019-08-10T00:08:05.821" v="1154"/>
          <ac:picMkLst>
            <pc:docMk/>
            <pc:sldMk cId="1745392301" sldId="404"/>
            <ac:picMk id="4" creationId="{507F5D32-C931-420D-84F1-09287E481C11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121019668" sldId="405"/>
        </pc:sldMkLst>
        <pc:spChg chg="mod">
          <ac:chgData name="Goutham Makkena" userId="ee2210368fc1934b" providerId="LiveId" clId="{56921E3D-EC93-49F0-A004-158032002284}" dt="2019-08-10T00:08:26.776" v="1172" actId="20577"/>
          <ac:spMkLst>
            <pc:docMk/>
            <pc:sldMk cId="2121019668" sldId="405"/>
            <ac:spMk id="2" creationId="{0D6E5F24-541F-4516-9C9C-7B7D3CC54D07}"/>
          </ac:spMkLst>
        </pc:spChg>
        <pc:picChg chg="add mod">
          <ac:chgData name="Goutham Makkena" userId="ee2210368fc1934b" providerId="LiveId" clId="{56921E3D-EC93-49F0-A004-158032002284}" dt="2019-08-10T00:08:40.018" v="1174" actId="1076"/>
          <ac:picMkLst>
            <pc:docMk/>
            <pc:sldMk cId="2121019668" sldId="405"/>
            <ac:picMk id="4" creationId="{00739575-640C-4D85-9419-49EA220F3D55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743403760" sldId="406"/>
        </pc:sldMkLst>
        <pc:spChg chg="mod">
          <ac:chgData name="Goutham Makkena" userId="ee2210368fc1934b" providerId="LiveId" clId="{56921E3D-EC93-49F0-A004-158032002284}" dt="2019-08-10T00:08:58.186" v="1195" actId="20577"/>
          <ac:spMkLst>
            <pc:docMk/>
            <pc:sldMk cId="2743403760" sldId="406"/>
            <ac:spMk id="2" creationId="{1FF7B509-A246-45E7-84B3-EDB39371C3AF}"/>
          </ac:spMkLst>
        </pc:spChg>
        <pc:picChg chg="add">
          <ac:chgData name="Goutham Makkena" userId="ee2210368fc1934b" providerId="LiveId" clId="{56921E3D-EC93-49F0-A004-158032002284}" dt="2019-08-10T00:09:32.708" v="1196"/>
          <ac:picMkLst>
            <pc:docMk/>
            <pc:sldMk cId="2743403760" sldId="406"/>
            <ac:picMk id="4" creationId="{EF8FB175-AC72-4A75-AB5A-0B131D5E81AF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083079396" sldId="407"/>
        </pc:sldMkLst>
        <pc:spChg chg="mod">
          <ac:chgData name="Goutham Makkena" userId="ee2210368fc1934b" providerId="LiveId" clId="{56921E3D-EC93-49F0-A004-158032002284}" dt="2019-08-10T00:09:52.956" v="1228" actId="20577"/>
          <ac:spMkLst>
            <pc:docMk/>
            <pc:sldMk cId="2083079396" sldId="407"/>
            <ac:spMk id="2" creationId="{9602E2C7-5ADF-4AD5-BAED-FFD369AB48A8}"/>
          </ac:spMkLst>
        </pc:spChg>
        <pc:picChg chg="add">
          <ac:chgData name="Goutham Makkena" userId="ee2210368fc1934b" providerId="LiveId" clId="{56921E3D-EC93-49F0-A004-158032002284}" dt="2019-08-10T00:10:08.635" v="1229"/>
          <ac:picMkLst>
            <pc:docMk/>
            <pc:sldMk cId="2083079396" sldId="407"/>
            <ac:picMk id="4" creationId="{CBA4E8FF-5668-4365-B833-3DC1404B7642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3625489580" sldId="408"/>
        </pc:sldMkLst>
        <pc:spChg chg="mod">
          <ac:chgData name="Goutham Makkena" userId="ee2210368fc1934b" providerId="LiveId" clId="{56921E3D-EC93-49F0-A004-158032002284}" dt="2019-08-10T00:10:40.730" v="1249" actId="20577"/>
          <ac:spMkLst>
            <pc:docMk/>
            <pc:sldMk cId="3625489580" sldId="408"/>
            <ac:spMk id="2" creationId="{546004B1-13E3-43A3-BD51-739C7B7890F0}"/>
          </ac:spMkLst>
        </pc:spChg>
        <pc:picChg chg="add">
          <ac:chgData name="Goutham Makkena" userId="ee2210368fc1934b" providerId="LiveId" clId="{56921E3D-EC93-49F0-A004-158032002284}" dt="2019-08-10T00:10:43.349" v="1250"/>
          <ac:picMkLst>
            <pc:docMk/>
            <pc:sldMk cId="3625489580" sldId="408"/>
            <ac:picMk id="4" creationId="{4097B030-F44F-434E-830B-942FF004FF6C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3190032960" sldId="409"/>
        </pc:sldMkLst>
        <pc:spChg chg="mod">
          <ac:chgData name="Goutham Makkena" userId="ee2210368fc1934b" providerId="LiveId" clId="{56921E3D-EC93-49F0-A004-158032002284}" dt="2019-08-10T00:10:52.515" v="1252" actId="27636"/>
          <ac:spMkLst>
            <pc:docMk/>
            <pc:sldMk cId="3190032960" sldId="409"/>
            <ac:spMk id="2" creationId="{395B399D-CD6A-457E-82B4-557A35964737}"/>
          </ac:spMkLst>
        </pc:spChg>
        <pc:picChg chg="add">
          <ac:chgData name="Goutham Makkena" userId="ee2210368fc1934b" providerId="LiveId" clId="{56921E3D-EC93-49F0-A004-158032002284}" dt="2019-08-10T00:11:13.845" v="1253"/>
          <ac:picMkLst>
            <pc:docMk/>
            <pc:sldMk cId="3190032960" sldId="409"/>
            <ac:picMk id="4" creationId="{BA513833-A6EF-4EEF-A97D-7825CF008291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49236070" sldId="410"/>
        </pc:sldMkLst>
        <pc:spChg chg="mod">
          <ac:chgData name="Goutham Makkena" userId="ee2210368fc1934b" providerId="LiveId" clId="{56921E3D-EC93-49F0-A004-158032002284}" dt="2019-08-10T00:11:21.950" v="1255" actId="27636"/>
          <ac:spMkLst>
            <pc:docMk/>
            <pc:sldMk cId="49236070" sldId="410"/>
            <ac:spMk id="2" creationId="{D08F9FE2-2148-4AB3-B7AC-2B888471C665}"/>
          </ac:spMkLst>
        </pc:spChg>
        <pc:picChg chg="add">
          <ac:chgData name="Goutham Makkena" userId="ee2210368fc1934b" providerId="LiveId" clId="{56921E3D-EC93-49F0-A004-158032002284}" dt="2019-08-10T00:11:32.374" v="1256"/>
          <ac:picMkLst>
            <pc:docMk/>
            <pc:sldMk cId="49236070" sldId="410"/>
            <ac:picMk id="4" creationId="{DCDF883E-4166-4B4B-8A39-3748EC992BA9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290065752" sldId="411"/>
        </pc:sldMkLst>
        <pc:spChg chg="mod">
          <ac:chgData name="Goutham Makkena" userId="ee2210368fc1934b" providerId="LiveId" clId="{56921E3D-EC93-49F0-A004-158032002284}" dt="2019-08-10T00:12:26.040" v="1278" actId="20577"/>
          <ac:spMkLst>
            <pc:docMk/>
            <pc:sldMk cId="1290065752" sldId="411"/>
            <ac:spMk id="2" creationId="{671C31F9-2A19-4539-9B86-7C7798CF72BE}"/>
          </ac:spMkLst>
        </pc:spChg>
        <pc:picChg chg="add">
          <ac:chgData name="Goutham Makkena" userId="ee2210368fc1934b" providerId="LiveId" clId="{56921E3D-EC93-49F0-A004-158032002284}" dt="2019-08-10T00:12:35.055" v="1279"/>
          <ac:picMkLst>
            <pc:docMk/>
            <pc:sldMk cId="1290065752" sldId="411"/>
            <ac:picMk id="4" creationId="{023AD850-5071-4154-98D8-BF1357E883C8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294570967" sldId="412"/>
        </pc:sldMkLst>
        <pc:spChg chg="mod">
          <ac:chgData name="Goutham Makkena" userId="ee2210368fc1934b" providerId="LiveId" clId="{56921E3D-EC93-49F0-A004-158032002284}" dt="2019-08-10T00:13:04.718" v="1313" actId="20577"/>
          <ac:spMkLst>
            <pc:docMk/>
            <pc:sldMk cId="1294570967" sldId="412"/>
            <ac:spMk id="2" creationId="{289ABA71-43E5-4FEF-9D94-1B8F93AF7E24}"/>
          </ac:spMkLst>
        </pc:spChg>
        <pc:picChg chg="add">
          <ac:chgData name="Goutham Makkena" userId="ee2210368fc1934b" providerId="LiveId" clId="{56921E3D-EC93-49F0-A004-158032002284}" dt="2019-08-10T00:13:11.399" v="1314"/>
          <ac:picMkLst>
            <pc:docMk/>
            <pc:sldMk cId="1294570967" sldId="412"/>
            <ac:picMk id="4" creationId="{949E7A22-6074-46B3-B141-B16B144E058D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3425245204" sldId="413"/>
        </pc:sldMkLst>
        <pc:spChg chg="mod">
          <ac:chgData name="Goutham Makkena" userId="ee2210368fc1934b" providerId="LiveId" clId="{56921E3D-EC93-49F0-A004-158032002284}" dt="2019-08-10T00:13:23.197" v="1325" actId="20577"/>
          <ac:spMkLst>
            <pc:docMk/>
            <pc:sldMk cId="3425245204" sldId="413"/>
            <ac:spMk id="2" creationId="{20E7D77B-F9DF-41B9-B3FB-9ED802E29F23}"/>
          </ac:spMkLst>
        </pc:spChg>
        <pc:picChg chg="add mod">
          <ac:chgData name="Goutham Makkena" userId="ee2210368fc1934b" providerId="LiveId" clId="{56921E3D-EC93-49F0-A004-158032002284}" dt="2019-08-10T00:13:36.728" v="1327" actId="1076"/>
          <ac:picMkLst>
            <pc:docMk/>
            <pc:sldMk cId="3425245204" sldId="413"/>
            <ac:picMk id="4" creationId="{491BBD9F-C182-4C02-B1FF-5CCD94CD6C0F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469184835" sldId="414"/>
        </pc:sldMkLst>
        <pc:spChg chg="mod">
          <ac:chgData name="Goutham Makkena" userId="ee2210368fc1934b" providerId="LiveId" clId="{56921E3D-EC93-49F0-A004-158032002284}" dt="2019-08-10T00:13:43.018" v="1329" actId="27636"/>
          <ac:spMkLst>
            <pc:docMk/>
            <pc:sldMk cId="2469184835" sldId="414"/>
            <ac:spMk id="2" creationId="{EB25A9B6-16CB-4B3C-BB21-0C8CD5DE4A95}"/>
          </ac:spMkLst>
        </pc:spChg>
        <pc:picChg chg="add">
          <ac:chgData name="Goutham Makkena" userId="ee2210368fc1934b" providerId="LiveId" clId="{56921E3D-EC93-49F0-A004-158032002284}" dt="2019-08-10T00:13:58.781" v="1330"/>
          <ac:picMkLst>
            <pc:docMk/>
            <pc:sldMk cId="2469184835" sldId="414"/>
            <ac:picMk id="4" creationId="{ECFCDF84-5AC8-4405-89DB-AC36EEBBAC31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613710676" sldId="415"/>
        </pc:sldMkLst>
        <pc:spChg chg="mod">
          <ac:chgData name="Goutham Makkena" userId="ee2210368fc1934b" providerId="LiveId" clId="{56921E3D-EC93-49F0-A004-158032002284}" dt="2019-08-10T00:14:11.677" v="1332" actId="27636"/>
          <ac:spMkLst>
            <pc:docMk/>
            <pc:sldMk cId="1613710676" sldId="415"/>
            <ac:spMk id="2" creationId="{B50F0A79-483E-4F63-84EF-CCBCC107FBAC}"/>
          </ac:spMkLst>
        </pc:spChg>
        <pc:picChg chg="add">
          <ac:chgData name="Goutham Makkena" userId="ee2210368fc1934b" providerId="LiveId" clId="{56921E3D-EC93-49F0-A004-158032002284}" dt="2019-08-10T00:14:32.718" v="1333"/>
          <ac:picMkLst>
            <pc:docMk/>
            <pc:sldMk cId="1613710676" sldId="415"/>
            <ac:picMk id="4" creationId="{A04994EA-0047-4251-AA16-9585B5B2BA4A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183599857" sldId="416"/>
        </pc:sldMkLst>
        <pc:spChg chg="mod">
          <ac:chgData name="Goutham Makkena" userId="ee2210368fc1934b" providerId="LiveId" clId="{56921E3D-EC93-49F0-A004-158032002284}" dt="2019-08-10T00:15:05.744" v="1335" actId="27636"/>
          <ac:spMkLst>
            <pc:docMk/>
            <pc:sldMk cId="1183599857" sldId="416"/>
            <ac:spMk id="2" creationId="{8D758DAB-9A84-427C-BD33-B299A3F23FA8}"/>
          </ac:spMkLst>
        </pc:spChg>
        <pc:picChg chg="add">
          <ac:chgData name="Goutham Makkena" userId="ee2210368fc1934b" providerId="LiveId" clId="{56921E3D-EC93-49F0-A004-158032002284}" dt="2019-08-10T00:15:06.744" v="1336"/>
          <ac:picMkLst>
            <pc:docMk/>
            <pc:sldMk cId="1183599857" sldId="416"/>
            <ac:picMk id="4" creationId="{7D55D7D6-33F7-441C-946C-3F0B1D267F97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608880614" sldId="417"/>
        </pc:sldMkLst>
        <pc:spChg chg="mod">
          <ac:chgData name="Goutham Makkena" userId="ee2210368fc1934b" providerId="LiveId" clId="{56921E3D-EC93-49F0-A004-158032002284}" dt="2019-08-10T00:15:53.042" v="1354" actId="20577"/>
          <ac:spMkLst>
            <pc:docMk/>
            <pc:sldMk cId="608880614" sldId="417"/>
            <ac:spMk id="2" creationId="{34FBA2B1-7DC8-4842-82FC-2DF13527FA9B}"/>
          </ac:spMkLst>
        </pc:spChg>
        <pc:picChg chg="add del">
          <ac:chgData name="Goutham Makkena" userId="ee2210368fc1934b" providerId="LiveId" clId="{56921E3D-EC93-49F0-A004-158032002284}" dt="2019-08-10T00:39:53.382" v="1433" actId="478"/>
          <ac:picMkLst>
            <pc:docMk/>
            <pc:sldMk cId="608880614" sldId="417"/>
            <ac:picMk id="4" creationId="{0CE875D6-B18E-4462-89CC-C728F0058A76}"/>
          </ac:picMkLst>
        </pc:picChg>
        <pc:picChg chg="add">
          <ac:chgData name="Goutham Makkena" userId="ee2210368fc1934b" providerId="LiveId" clId="{56921E3D-EC93-49F0-A004-158032002284}" dt="2019-08-10T00:39:54.492" v="1434"/>
          <ac:picMkLst>
            <pc:docMk/>
            <pc:sldMk cId="608880614" sldId="417"/>
            <ac:picMk id="5" creationId="{D0F2FA07-35A4-4DDF-BC8C-C5048B2584E7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283433626" sldId="418"/>
        </pc:sldMkLst>
        <pc:spChg chg="mod">
          <ac:chgData name="Goutham Makkena" userId="ee2210368fc1934b" providerId="LiveId" clId="{56921E3D-EC93-49F0-A004-158032002284}" dt="2019-08-10T00:15:59.982" v="1370" actId="20577"/>
          <ac:spMkLst>
            <pc:docMk/>
            <pc:sldMk cId="2283433626" sldId="418"/>
            <ac:spMk id="2" creationId="{BD1DC869-E062-43D3-B565-ACC16957AEAB}"/>
          </ac:spMkLst>
        </pc:spChg>
        <pc:picChg chg="add del">
          <ac:chgData name="Goutham Makkena" userId="ee2210368fc1934b" providerId="LiveId" clId="{56921E3D-EC93-49F0-A004-158032002284}" dt="2019-08-10T00:40:09.078" v="1435" actId="478"/>
          <ac:picMkLst>
            <pc:docMk/>
            <pc:sldMk cId="2283433626" sldId="418"/>
            <ac:picMk id="4" creationId="{FE2248E8-97C0-40B1-8758-82485AB18754}"/>
          </ac:picMkLst>
        </pc:picChg>
        <pc:picChg chg="add">
          <ac:chgData name="Goutham Makkena" userId="ee2210368fc1934b" providerId="LiveId" clId="{56921E3D-EC93-49F0-A004-158032002284}" dt="2019-08-10T00:40:10.047" v="1436"/>
          <ac:picMkLst>
            <pc:docMk/>
            <pc:sldMk cId="2283433626" sldId="418"/>
            <ac:picMk id="5" creationId="{94A0D8D3-58AF-4AA6-B8F3-8B471D0F077E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647222869" sldId="419"/>
        </pc:sldMkLst>
        <pc:spChg chg="mod">
          <ac:chgData name="Goutham Makkena" userId="ee2210368fc1934b" providerId="LiveId" clId="{56921E3D-EC93-49F0-A004-158032002284}" dt="2019-08-10T00:16:42.783" v="1374"/>
          <ac:spMkLst>
            <pc:docMk/>
            <pc:sldMk cId="2647222869" sldId="419"/>
            <ac:spMk id="2" creationId="{177B9F5C-5955-4C5A-92DC-AD261E0F2D8D}"/>
          </ac:spMkLst>
        </pc:spChg>
        <pc:picChg chg="add del mod">
          <ac:chgData name="Goutham Makkena" userId="ee2210368fc1934b" providerId="LiveId" clId="{56921E3D-EC93-49F0-A004-158032002284}" dt="2019-08-10T00:40:19.126" v="1437" actId="478"/>
          <ac:picMkLst>
            <pc:docMk/>
            <pc:sldMk cId="2647222869" sldId="419"/>
            <ac:picMk id="4" creationId="{552E85FE-7F80-4B1E-B9B8-EF7439B72325}"/>
          </ac:picMkLst>
        </pc:picChg>
        <pc:picChg chg="add mod">
          <ac:chgData name="Goutham Makkena" userId="ee2210368fc1934b" providerId="LiveId" clId="{56921E3D-EC93-49F0-A004-158032002284}" dt="2019-08-10T00:40:22.985" v="1439" actId="1076"/>
          <ac:picMkLst>
            <pc:docMk/>
            <pc:sldMk cId="2647222869" sldId="419"/>
            <ac:picMk id="5" creationId="{8E4534F0-C7D8-46E4-A361-13F00E3B22AB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3024790750" sldId="420"/>
        </pc:sldMkLst>
        <pc:spChg chg="mod">
          <ac:chgData name="Goutham Makkena" userId="ee2210368fc1934b" providerId="LiveId" clId="{56921E3D-EC93-49F0-A004-158032002284}" dt="2019-08-10T00:16:52.507" v="1378" actId="27636"/>
          <ac:spMkLst>
            <pc:docMk/>
            <pc:sldMk cId="3024790750" sldId="420"/>
            <ac:spMk id="2" creationId="{49C20633-CC10-455D-9E92-D5242A85F2F0}"/>
          </ac:spMkLst>
        </pc:spChg>
        <pc:picChg chg="add del">
          <ac:chgData name="Goutham Makkena" userId="ee2210368fc1934b" providerId="LiveId" clId="{56921E3D-EC93-49F0-A004-158032002284}" dt="2019-08-10T00:40:30.877" v="1440" actId="478"/>
          <ac:picMkLst>
            <pc:docMk/>
            <pc:sldMk cId="3024790750" sldId="420"/>
            <ac:picMk id="4" creationId="{D19E8B6A-6B28-4FEE-A74E-F287ED3ECCDA}"/>
          </ac:picMkLst>
        </pc:picChg>
        <pc:picChg chg="add">
          <ac:chgData name="Goutham Makkena" userId="ee2210368fc1934b" providerId="LiveId" clId="{56921E3D-EC93-49F0-A004-158032002284}" dt="2019-08-10T00:40:31.877" v="1441"/>
          <ac:picMkLst>
            <pc:docMk/>
            <pc:sldMk cId="3024790750" sldId="420"/>
            <ac:picMk id="5" creationId="{B08DEA51-B292-41EF-8ADF-1182B6FD521F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278321466" sldId="421"/>
        </pc:sldMkLst>
        <pc:spChg chg="mod">
          <ac:chgData name="Goutham Makkena" userId="ee2210368fc1934b" providerId="LiveId" clId="{56921E3D-EC93-49F0-A004-158032002284}" dt="2019-08-10T00:17:17.768" v="1381" actId="27636"/>
          <ac:spMkLst>
            <pc:docMk/>
            <pc:sldMk cId="2278321466" sldId="421"/>
            <ac:spMk id="2" creationId="{EDAB25F0-F606-422C-93F9-FA21713E0E8E}"/>
          </ac:spMkLst>
        </pc:spChg>
        <pc:picChg chg="add del">
          <ac:chgData name="Goutham Makkena" userId="ee2210368fc1934b" providerId="LiveId" clId="{56921E3D-EC93-49F0-A004-158032002284}" dt="2019-08-10T00:40:40.596" v="1442" actId="478"/>
          <ac:picMkLst>
            <pc:docMk/>
            <pc:sldMk cId="2278321466" sldId="421"/>
            <ac:picMk id="4" creationId="{C8B347BB-10AF-47E9-858D-57EF3E595810}"/>
          </ac:picMkLst>
        </pc:picChg>
        <pc:picChg chg="add">
          <ac:chgData name="Goutham Makkena" userId="ee2210368fc1934b" providerId="LiveId" clId="{56921E3D-EC93-49F0-A004-158032002284}" dt="2019-08-10T00:40:41.581" v="1443"/>
          <ac:picMkLst>
            <pc:docMk/>
            <pc:sldMk cId="2278321466" sldId="421"/>
            <ac:picMk id="5" creationId="{2CA840E7-1244-4144-83CF-23ABDB81A020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3648388196" sldId="422"/>
        </pc:sldMkLst>
        <pc:spChg chg="mod">
          <ac:chgData name="Goutham Makkena" userId="ee2210368fc1934b" providerId="LiveId" clId="{56921E3D-EC93-49F0-A004-158032002284}" dt="2019-08-10T00:40:57.569" v="1446" actId="20577"/>
          <ac:spMkLst>
            <pc:docMk/>
            <pc:sldMk cId="3648388196" sldId="422"/>
            <ac:spMk id="2" creationId="{F33A93B9-7DE9-4D91-89AE-1705F5C3DAA1}"/>
          </ac:spMkLst>
        </pc:spChg>
        <pc:picChg chg="add del">
          <ac:chgData name="Goutham Makkena" userId="ee2210368fc1934b" providerId="LiveId" clId="{56921E3D-EC93-49F0-A004-158032002284}" dt="2019-08-10T00:40:54.964" v="1444" actId="478"/>
          <ac:picMkLst>
            <pc:docMk/>
            <pc:sldMk cId="3648388196" sldId="422"/>
            <ac:picMk id="4" creationId="{2BC6D40C-D68D-40BB-A0D8-95EB27F6A63A}"/>
          </ac:picMkLst>
        </pc:picChg>
        <pc:picChg chg="add">
          <ac:chgData name="Goutham Makkena" userId="ee2210368fc1934b" providerId="LiveId" clId="{56921E3D-EC93-49F0-A004-158032002284}" dt="2019-08-10T00:40:59.344" v="1447"/>
          <ac:picMkLst>
            <pc:docMk/>
            <pc:sldMk cId="3648388196" sldId="422"/>
            <ac:picMk id="5" creationId="{57AED858-08CE-4A15-B05D-77EF6214A89C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1325685968" sldId="423"/>
        </pc:sldMkLst>
        <pc:spChg chg="mod">
          <ac:chgData name="Goutham Makkena" userId="ee2210368fc1934b" providerId="LiveId" clId="{56921E3D-EC93-49F0-A004-158032002284}" dt="2019-08-10T00:18:24.168" v="1401" actId="20577"/>
          <ac:spMkLst>
            <pc:docMk/>
            <pc:sldMk cId="1325685968" sldId="423"/>
            <ac:spMk id="2" creationId="{8A3F710A-8750-4701-B570-1FAA94D8B1AB}"/>
          </ac:spMkLst>
        </pc:spChg>
        <pc:picChg chg="add del mod">
          <ac:chgData name="Goutham Makkena" userId="ee2210368fc1934b" providerId="LiveId" clId="{56921E3D-EC93-49F0-A004-158032002284}" dt="2019-08-10T00:41:07.392" v="1448" actId="478"/>
          <ac:picMkLst>
            <pc:docMk/>
            <pc:sldMk cId="1325685968" sldId="423"/>
            <ac:picMk id="4" creationId="{7AFA96AA-35AA-49D7-9FA9-BF8F58EA0C6F}"/>
          </ac:picMkLst>
        </pc:picChg>
        <pc:picChg chg="add mod">
          <ac:chgData name="Goutham Makkena" userId="ee2210368fc1934b" providerId="LiveId" clId="{56921E3D-EC93-49F0-A004-158032002284}" dt="2019-08-10T00:41:10.158" v="1450" actId="1076"/>
          <ac:picMkLst>
            <pc:docMk/>
            <pc:sldMk cId="1325685968" sldId="423"/>
            <ac:picMk id="5" creationId="{7CA17F66-9EC8-4C3D-9BF9-3893EB6BA164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727099083" sldId="424"/>
        </pc:sldMkLst>
        <pc:spChg chg="mod">
          <ac:chgData name="Goutham Makkena" userId="ee2210368fc1934b" providerId="LiveId" clId="{56921E3D-EC93-49F0-A004-158032002284}" dt="2019-08-10T00:18:57.563" v="1405" actId="27636"/>
          <ac:spMkLst>
            <pc:docMk/>
            <pc:sldMk cId="727099083" sldId="424"/>
            <ac:spMk id="2" creationId="{65DFC7C1-EEB4-403C-B336-EBED1AC71C6A}"/>
          </ac:spMkLst>
        </pc:spChg>
        <pc:picChg chg="add del">
          <ac:chgData name="Goutham Makkena" userId="ee2210368fc1934b" providerId="LiveId" clId="{56921E3D-EC93-49F0-A004-158032002284}" dt="2019-08-10T00:41:18.424" v="1451" actId="478"/>
          <ac:picMkLst>
            <pc:docMk/>
            <pc:sldMk cId="727099083" sldId="424"/>
            <ac:picMk id="4" creationId="{3DDE89B8-C395-4BD7-BF02-2490E06A9F94}"/>
          </ac:picMkLst>
        </pc:picChg>
        <pc:picChg chg="add">
          <ac:chgData name="Goutham Makkena" userId="ee2210368fc1934b" providerId="LiveId" clId="{56921E3D-EC93-49F0-A004-158032002284}" dt="2019-08-10T00:41:19.471" v="1452"/>
          <ac:picMkLst>
            <pc:docMk/>
            <pc:sldMk cId="727099083" sldId="424"/>
            <ac:picMk id="5" creationId="{B171E611-5C27-4025-8AEB-BAC09FCF9333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433145406" sldId="425"/>
        </pc:sldMkLst>
        <pc:spChg chg="mod">
          <ac:chgData name="Goutham Makkena" userId="ee2210368fc1934b" providerId="LiveId" clId="{56921E3D-EC93-49F0-A004-158032002284}" dt="2019-08-10T00:19:13.768" v="1408" actId="27636"/>
          <ac:spMkLst>
            <pc:docMk/>
            <pc:sldMk cId="2433145406" sldId="425"/>
            <ac:spMk id="2" creationId="{145FAA57-81D6-4C3A-B368-FD0E0E518088}"/>
          </ac:spMkLst>
        </pc:spChg>
        <pc:picChg chg="add del">
          <ac:chgData name="Goutham Makkena" userId="ee2210368fc1934b" providerId="LiveId" clId="{56921E3D-EC93-49F0-A004-158032002284}" dt="2019-08-10T00:41:28.618" v="1453" actId="478"/>
          <ac:picMkLst>
            <pc:docMk/>
            <pc:sldMk cId="2433145406" sldId="425"/>
            <ac:picMk id="4" creationId="{20490C13-A60B-4715-A092-F4988D6E1840}"/>
          </ac:picMkLst>
        </pc:picChg>
        <pc:picChg chg="add">
          <ac:chgData name="Goutham Makkena" userId="ee2210368fc1934b" providerId="LiveId" clId="{56921E3D-EC93-49F0-A004-158032002284}" dt="2019-08-10T00:41:29.711" v="1454"/>
          <ac:picMkLst>
            <pc:docMk/>
            <pc:sldMk cId="2433145406" sldId="425"/>
            <ac:picMk id="5" creationId="{572A7727-A826-4F55-B502-108C0B85E706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6:25:27.232" v="1584"/>
        <pc:sldMkLst>
          <pc:docMk/>
          <pc:sldMk cId="1944081637" sldId="426"/>
        </pc:sldMkLst>
        <pc:spChg chg="mod">
          <ac:chgData name="Goutham Makkena" userId="ee2210368fc1934b" providerId="LiveId" clId="{56921E3D-EC93-49F0-A004-158032002284}" dt="2019-08-10T00:20:30.825" v="1411" actId="27636"/>
          <ac:spMkLst>
            <pc:docMk/>
            <pc:sldMk cId="1944081637" sldId="426"/>
            <ac:spMk id="2" creationId="{B1CFB7D2-FDAF-4793-B4CF-578A4191AF26}"/>
          </ac:spMkLst>
        </pc:spChg>
        <pc:picChg chg="add del">
          <ac:chgData name="Goutham Makkena" userId="ee2210368fc1934b" providerId="LiveId" clId="{56921E3D-EC93-49F0-A004-158032002284}" dt="2019-08-10T00:41:47.658" v="1455" actId="478"/>
          <ac:picMkLst>
            <pc:docMk/>
            <pc:sldMk cId="1944081637" sldId="426"/>
            <ac:picMk id="4" creationId="{AE4F1402-9F6A-4244-971B-443533142253}"/>
          </ac:picMkLst>
        </pc:picChg>
        <pc:picChg chg="add del">
          <ac:chgData name="Goutham Makkena" userId="ee2210368fc1934b" providerId="LiveId" clId="{56921E3D-EC93-49F0-A004-158032002284}" dt="2019-08-10T00:41:52.700" v="1457"/>
          <ac:picMkLst>
            <pc:docMk/>
            <pc:sldMk cId="1944081637" sldId="426"/>
            <ac:picMk id="5" creationId="{0265C760-74FD-4EF3-896F-D6B6B1FF92DB}"/>
          </ac:picMkLst>
        </pc:picChg>
        <pc:picChg chg="add del">
          <ac:chgData name="Goutham Makkena" userId="ee2210368fc1934b" providerId="LiveId" clId="{56921E3D-EC93-49F0-A004-158032002284}" dt="2019-08-10T00:42:06.747" v="1459"/>
          <ac:picMkLst>
            <pc:docMk/>
            <pc:sldMk cId="1944081637" sldId="426"/>
            <ac:picMk id="6" creationId="{DFF0697A-5D0E-424F-A508-EEF41B67650F}"/>
          </ac:picMkLst>
        </pc:picChg>
        <pc:picChg chg="add">
          <ac:chgData name="Goutham Makkena" userId="ee2210368fc1934b" providerId="LiveId" clId="{56921E3D-EC93-49F0-A004-158032002284}" dt="2019-08-10T00:42:25.504" v="1460"/>
          <ac:picMkLst>
            <pc:docMk/>
            <pc:sldMk cId="1944081637" sldId="426"/>
            <ac:picMk id="7" creationId="{A37A01F5-1154-4E30-8117-098AE04C23F6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993969872" sldId="427"/>
        </pc:sldMkLst>
        <pc:spChg chg="mod">
          <ac:chgData name="Goutham Makkena" userId="ee2210368fc1934b" providerId="LiveId" clId="{56921E3D-EC93-49F0-A004-158032002284}" dt="2019-08-10T00:20:47.533" v="1414" actId="27636"/>
          <ac:spMkLst>
            <pc:docMk/>
            <pc:sldMk cId="2993969872" sldId="427"/>
            <ac:spMk id="2" creationId="{06B95B99-B59A-4E8F-B6E8-D26EF5EC4320}"/>
          </ac:spMkLst>
        </pc:spChg>
        <pc:picChg chg="add del">
          <ac:chgData name="Goutham Makkena" userId="ee2210368fc1934b" providerId="LiveId" clId="{56921E3D-EC93-49F0-A004-158032002284}" dt="2019-08-10T00:42:55.023" v="1461" actId="478"/>
          <ac:picMkLst>
            <pc:docMk/>
            <pc:sldMk cId="2993969872" sldId="427"/>
            <ac:picMk id="4" creationId="{169E7020-8BA0-492B-9AFB-01B24DE0EC87}"/>
          </ac:picMkLst>
        </pc:picChg>
        <pc:picChg chg="add">
          <ac:chgData name="Goutham Makkena" userId="ee2210368fc1934b" providerId="LiveId" clId="{56921E3D-EC93-49F0-A004-158032002284}" dt="2019-08-10T00:42:55.991" v="1462"/>
          <ac:picMkLst>
            <pc:docMk/>
            <pc:sldMk cId="2993969872" sldId="427"/>
            <ac:picMk id="5" creationId="{CD7C01F8-C8A8-4877-A0CA-D5CAC4ED69FE}"/>
          </ac:picMkLst>
        </pc:picChg>
      </pc:sldChg>
      <pc:sldChg chg="addSp delSp modSp add modTransition">
        <pc:chgData name="Goutham Makkena" userId="ee2210368fc1934b" providerId="LiveId" clId="{56921E3D-EC93-49F0-A004-158032002284}" dt="2019-08-10T03:43:49.542" v="1583"/>
        <pc:sldMkLst>
          <pc:docMk/>
          <pc:sldMk cId="2519779444" sldId="428"/>
        </pc:sldMkLst>
        <pc:spChg chg="mod">
          <ac:chgData name="Goutham Makkena" userId="ee2210368fc1934b" providerId="LiveId" clId="{56921E3D-EC93-49F0-A004-158032002284}" dt="2019-08-10T00:43:23.278" v="1479" actId="20577"/>
          <ac:spMkLst>
            <pc:docMk/>
            <pc:sldMk cId="2519779444" sldId="428"/>
            <ac:spMk id="2" creationId="{BBEED296-6A3D-40A3-814E-117F8862B0E3}"/>
          </ac:spMkLst>
        </pc:spChg>
        <pc:picChg chg="add del">
          <ac:chgData name="Goutham Makkena" userId="ee2210368fc1934b" providerId="LiveId" clId="{56921E3D-EC93-49F0-A004-158032002284}" dt="2019-08-10T00:42:58.648" v="1463" actId="478"/>
          <ac:picMkLst>
            <pc:docMk/>
            <pc:sldMk cId="2519779444" sldId="428"/>
            <ac:picMk id="4" creationId="{58A5318F-C48E-4920-BF86-8F465AA0A499}"/>
          </ac:picMkLst>
        </pc:picChg>
        <pc:picChg chg="add mod">
          <ac:chgData name="Goutham Makkena" userId="ee2210368fc1934b" providerId="LiveId" clId="{56921E3D-EC93-49F0-A004-158032002284}" dt="2019-08-10T00:43:19.307" v="1467" actId="1076"/>
          <ac:picMkLst>
            <pc:docMk/>
            <pc:sldMk cId="2519779444" sldId="428"/>
            <ac:picMk id="5" creationId="{649340E8-BEAB-4D25-9C40-9C66752BD731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281555600" sldId="429"/>
        </pc:sldMkLst>
        <pc:spChg chg="mod">
          <ac:chgData name="Goutham Makkena" userId="ee2210368fc1934b" providerId="LiveId" clId="{56921E3D-EC93-49F0-A004-158032002284}" dt="2019-08-10T00:21:26.145" v="1432" actId="20577"/>
          <ac:spMkLst>
            <pc:docMk/>
            <pc:sldMk cId="2281555600" sldId="429"/>
            <ac:spMk id="2" creationId="{7E8123D8-1A14-4636-8E55-5FDF8DE78AC8}"/>
          </ac:spMkLst>
        </pc:spChg>
        <pc:picChg chg="add">
          <ac:chgData name="Goutham Makkena" userId="ee2210368fc1934b" providerId="LiveId" clId="{56921E3D-EC93-49F0-A004-158032002284}" dt="2019-08-10T00:43:39.292" v="1480"/>
          <ac:picMkLst>
            <pc:docMk/>
            <pc:sldMk cId="2281555600" sldId="429"/>
            <ac:picMk id="4" creationId="{3A9A6729-C1F7-4B9B-88F6-D618DB155970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3218730788" sldId="430"/>
        </pc:sldMkLst>
        <pc:spChg chg="mod">
          <ac:chgData name="Goutham Makkena" userId="ee2210368fc1934b" providerId="LiveId" clId="{56921E3D-EC93-49F0-A004-158032002284}" dt="2019-08-10T00:43:41.183" v="1482" actId="27636"/>
          <ac:spMkLst>
            <pc:docMk/>
            <pc:sldMk cId="3218730788" sldId="430"/>
            <ac:spMk id="2" creationId="{DD1173F5-6779-465F-8BA2-2ED244746F3A}"/>
          </ac:spMkLst>
        </pc:spChg>
        <pc:picChg chg="add">
          <ac:chgData name="Goutham Makkena" userId="ee2210368fc1934b" providerId="LiveId" clId="{56921E3D-EC93-49F0-A004-158032002284}" dt="2019-08-10T00:43:48.418" v="1483"/>
          <ac:picMkLst>
            <pc:docMk/>
            <pc:sldMk cId="3218730788" sldId="430"/>
            <ac:picMk id="4" creationId="{8781A9CD-0CBA-4EF0-A319-F130B6C53866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857996448" sldId="431"/>
        </pc:sldMkLst>
        <pc:spChg chg="mod">
          <ac:chgData name="Goutham Makkena" userId="ee2210368fc1934b" providerId="LiveId" clId="{56921E3D-EC93-49F0-A004-158032002284}" dt="2019-08-10T00:44:01.073" v="1485" actId="27636"/>
          <ac:spMkLst>
            <pc:docMk/>
            <pc:sldMk cId="2857996448" sldId="431"/>
            <ac:spMk id="2" creationId="{A804E1C1-E3F1-4D5D-9DA8-A62690B3AF79}"/>
          </ac:spMkLst>
        </pc:spChg>
        <pc:picChg chg="add">
          <ac:chgData name="Goutham Makkena" userId="ee2210368fc1934b" providerId="LiveId" clId="{56921E3D-EC93-49F0-A004-158032002284}" dt="2019-08-10T00:44:03.073" v="1486"/>
          <ac:picMkLst>
            <pc:docMk/>
            <pc:sldMk cId="2857996448" sldId="431"/>
            <ac:picMk id="4" creationId="{FE403C78-F3D2-4ED8-8175-8D3039A2F475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481288731" sldId="432"/>
        </pc:sldMkLst>
        <pc:spChg chg="mod">
          <ac:chgData name="Goutham Makkena" userId="ee2210368fc1934b" providerId="LiveId" clId="{56921E3D-EC93-49F0-A004-158032002284}" dt="2019-08-10T00:44:05.182" v="1488" actId="27636"/>
          <ac:spMkLst>
            <pc:docMk/>
            <pc:sldMk cId="481288731" sldId="432"/>
            <ac:spMk id="2" creationId="{0DE1BD8E-523C-4B7A-8502-A9E14C71DD9A}"/>
          </ac:spMkLst>
        </pc:spChg>
        <pc:picChg chg="add mod">
          <ac:chgData name="Goutham Makkena" userId="ee2210368fc1934b" providerId="LiveId" clId="{56921E3D-EC93-49F0-A004-158032002284}" dt="2019-08-10T00:44:17.246" v="1490" actId="1076"/>
          <ac:picMkLst>
            <pc:docMk/>
            <pc:sldMk cId="481288731" sldId="432"/>
            <ac:picMk id="4" creationId="{2C405488-BF7F-4F07-9084-D93EEEF66FCA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3093042560" sldId="433"/>
        </pc:sldMkLst>
        <pc:spChg chg="mod">
          <ac:chgData name="Goutham Makkena" userId="ee2210368fc1934b" providerId="LiveId" clId="{56921E3D-EC93-49F0-A004-158032002284}" dt="2019-08-10T00:44:34.298" v="1502" actId="20577"/>
          <ac:spMkLst>
            <pc:docMk/>
            <pc:sldMk cId="3093042560" sldId="433"/>
            <ac:spMk id="2" creationId="{CFA8C5EA-C48F-4787-A27B-D40AEF92ACBC}"/>
          </ac:spMkLst>
        </pc:spChg>
        <pc:picChg chg="add mod">
          <ac:chgData name="Goutham Makkena" userId="ee2210368fc1934b" providerId="LiveId" clId="{56921E3D-EC93-49F0-A004-158032002284}" dt="2019-08-10T00:44:38.544" v="1504" actId="1076"/>
          <ac:picMkLst>
            <pc:docMk/>
            <pc:sldMk cId="3093042560" sldId="433"/>
            <ac:picMk id="4" creationId="{6E8E99CD-D24B-418B-A969-56FD61646C8E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232834421" sldId="434"/>
        </pc:sldMkLst>
        <pc:spChg chg="mod">
          <ac:chgData name="Goutham Makkena" userId="ee2210368fc1934b" providerId="LiveId" clId="{56921E3D-EC93-49F0-A004-158032002284}" dt="2019-08-10T00:44:53.812" v="1506" actId="27636"/>
          <ac:spMkLst>
            <pc:docMk/>
            <pc:sldMk cId="2232834421" sldId="434"/>
            <ac:spMk id="2" creationId="{7EA7A7E4-74E4-49E5-ADBE-33C205409B55}"/>
          </ac:spMkLst>
        </pc:spChg>
        <pc:picChg chg="add mod">
          <ac:chgData name="Goutham Makkena" userId="ee2210368fc1934b" providerId="LiveId" clId="{56921E3D-EC93-49F0-A004-158032002284}" dt="2019-08-10T00:45:01.174" v="1508" actId="1076"/>
          <ac:picMkLst>
            <pc:docMk/>
            <pc:sldMk cId="2232834421" sldId="434"/>
            <ac:picMk id="4" creationId="{5EC09117-F19A-4943-AC4E-E340E39BDECA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2148361745" sldId="435"/>
        </pc:sldMkLst>
        <pc:spChg chg="mod">
          <ac:chgData name="Goutham Makkena" userId="ee2210368fc1934b" providerId="LiveId" clId="{56921E3D-EC93-49F0-A004-158032002284}" dt="2019-08-10T00:45:08.968" v="1510" actId="27636"/>
          <ac:spMkLst>
            <pc:docMk/>
            <pc:sldMk cId="2148361745" sldId="435"/>
            <ac:spMk id="2" creationId="{2C8B799A-E196-477B-BFD5-4CD39A2E9281}"/>
          </ac:spMkLst>
        </pc:spChg>
        <pc:picChg chg="add mod">
          <ac:chgData name="Goutham Makkena" userId="ee2210368fc1934b" providerId="LiveId" clId="{56921E3D-EC93-49F0-A004-158032002284}" dt="2019-08-10T00:45:26.418" v="1512" actId="1076"/>
          <ac:picMkLst>
            <pc:docMk/>
            <pc:sldMk cId="2148361745" sldId="435"/>
            <ac:picMk id="4" creationId="{2C8CAD4A-6F2C-43FD-A3E6-DE7B0BE8236E}"/>
          </ac:picMkLst>
        </pc:picChg>
      </pc:sldChg>
      <pc:sldChg chg="addSp modSp add modTransition">
        <pc:chgData name="Goutham Makkena" userId="ee2210368fc1934b" providerId="LiveId" clId="{56921E3D-EC93-49F0-A004-158032002284}" dt="2019-08-10T03:43:49.542" v="1583"/>
        <pc:sldMkLst>
          <pc:docMk/>
          <pc:sldMk cId="1625630604" sldId="436"/>
        </pc:sldMkLst>
        <pc:spChg chg="mod">
          <ac:chgData name="Goutham Makkena" userId="ee2210368fc1934b" providerId="LiveId" clId="{56921E3D-EC93-49F0-A004-158032002284}" dt="2019-08-10T00:45:32.184" v="1514" actId="27636"/>
          <ac:spMkLst>
            <pc:docMk/>
            <pc:sldMk cId="1625630604" sldId="436"/>
            <ac:spMk id="2" creationId="{3548B1C3-240E-4E73-85AC-209AC046A1A7}"/>
          </ac:spMkLst>
        </pc:spChg>
        <pc:spChg chg="add mod">
          <ac:chgData name="Goutham Makkena" userId="ee2210368fc1934b" providerId="LiveId" clId="{56921E3D-EC93-49F0-A004-158032002284}" dt="2019-08-10T00:47:14.334" v="1535" actId="255"/>
          <ac:spMkLst>
            <pc:docMk/>
            <pc:sldMk cId="1625630604" sldId="436"/>
            <ac:spMk id="6" creationId="{5E016B3C-4516-4E6D-B85A-1B9F3CBAA63F}"/>
          </ac:spMkLst>
        </pc:spChg>
        <pc:spChg chg="add mod">
          <ac:chgData name="Goutham Makkena" userId="ee2210368fc1934b" providerId="LiveId" clId="{56921E3D-EC93-49F0-A004-158032002284}" dt="2019-08-10T00:47:25.349" v="1543" actId="20577"/>
          <ac:spMkLst>
            <pc:docMk/>
            <pc:sldMk cId="1625630604" sldId="436"/>
            <ac:spMk id="7" creationId="{E0175BBD-1246-4895-89D7-99A7E061EF0F}"/>
          </ac:spMkLst>
        </pc:spChg>
        <pc:spChg chg="add mod">
          <ac:chgData name="Goutham Makkena" userId="ee2210368fc1934b" providerId="LiveId" clId="{56921E3D-EC93-49F0-A004-158032002284}" dt="2019-08-10T00:47:47.372" v="1557" actId="6549"/>
          <ac:spMkLst>
            <pc:docMk/>
            <pc:sldMk cId="1625630604" sldId="436"/>
            <ac:spMk id="8" creationId="{A77F52A2-6300-49C3-B51E-9DF6F9DA026D}"/>
          </ac:spMkLst>
        </pc:spChg>
        <pc:spChg chg="add mod">
          <ac:chgData name="Goutham Makkena" userId="ee2210368fc1934b" providerId="LiveId" clId="{56921E3D-EC93-49F0-A004-158032002284}" dt="2019-08-10T00:48:01.343" v="1561" actId="1076"/>
          <ac:spMkLst>
            <pc:docMk/>
            <pc:sldMk cId="1625630604" sldId="436"/>
            <ac:spMk id="9" creationId="{156A3E77-DCB2-4F54-9309-541AB7994F0A}"/>
          </ac:spMkLst>
        </pc:spChg>
        <pc:picChg chg="add mod">
          <ac:chgData name="Goutham Makkena" userId="ee2210368fc1934b" providerId="LiveId" clId="{56921E3D-EC93-49F0-A004-158032002284}" dt="2019-08-10T00:46:17.757" v="1519" actId="1076"/>
          <ac:picMkLst>
            <pc:docMk/>
            <pc:sldMk cId="1625630604" sldId="436"/>
            <ac:picMk id="4" creationId="{CDFC9458-CDE6-47A4-B8D0-A623F22A517F}"/>
          </ac:picMkLst>
        </pc:picChg>
        <pc:picChg chg="add mod">
          <ac:chgData name="Goutham Makkena" userId="ee2210368fc1934b" providerId="LiveId" clId="{56921E3D-EC93-49F0-A004-158032002284}" dt="2019-08-10T00:46:14.476" v="1518" actId="1076"/>
          <ac:picMkLst>
            <pc:docMk/>
            <pc:sldMk cId="1625630604" sldId="436"/>
            <ac:picMk id="5" creationId="{0D828309-4E54-4A4B-8A01-CF68A1B9C713}"/>
          </ac:picMkLst>
        </pc:pic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11" creationId="{CCDA0821-A579-43FA-958E-F6186391C249}"/>
          </ac:cxnSpMkLst>
        </pc:cxn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13" creationId="{A931BE0A-B9D2-459F-8E4F-4B897055012D}"/>
          </ac:cxnSpMkLst>
        </pc:cxn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15" creationId="{3768EFD0-7B91-4C1A-83D7-855D3D396AAB}"/>
          </ac:cxnSpMkLst>
        </pc:cxn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17" creationId="{07A2E619-CF2B-49CF-BEE1-D535BF226F18}"/>
          </ac:cxnSpMkLst>
        </pc:cxn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19" creationId="{0CD4AEDC-10BA-4A10-8C3A-48FB81ECE208}"/>
          </ac:cxnSpMkLst>
        </pc:cxnChg>
        <pc:cxnChg chg="add mod">
          <ac:chgData name="Goutham Makkena" userId="ee2210368fc1934b" providerId="LiveId" clId="{56921E3D-EC93-49F0-A004-158032002284}" dt="2019-08-10T00:50:20.502" v="1569" actId="13822"/>
          <ac:cxnSpMkLst>
            <pc:docMk/>
            <pc:sldMk cId="1625630604" sldId="436"/>
            <ac:cxnSpMk id="21" creationId="{33E3AAA4-C97C-4513-B971-40B8603F7EF6}"/>
          </ac:cxnSpMkLst>
        </pc:cxnChg>
      </pc:sldChg>
      <pc:sldChg chg="addSp delSp modSp add del addAnim delAnim modAnim">
        <pc:chgData name="Goutham Makkena" userId="ee2210368fc1934b" providerId="LiveId" clId="{56921E3D-EC93-49F0-A004-158032002284}" dt="2019-08-21T06:50:53.506" v="5597" actId="2696"/>
        <pc:sldMkLst>
          <pc:docMk/>
          <pc:sldMk cId="845057551" sldId="437"/>
        </pc:sldMkLst>
        <pc:spChg chg="mod">
          <ac:chgData name="Goutham Makkena" userId="ee2210368fc1934b" providerId="LiveId" clId="{56921E3D-EC93-49F0-A004-158032002284}" dt="2019-08-13T04:00:14.002" v="1800" actId="1076"/>
          <ac:spMkLst>
            <pc:docMk/>
            <pc:sldMk cId="845057551" sldId="437"/>
            <ac:spMk id="2" creationId="{D311343F-86BB-4830-92E1-6593FBF5D633}"/>
          </ac:spMkLst>
        </pc:spChg>
        <pc:spChg chg="add mod">
          <ac:chgData name="Goutham Makkena" userId="ee2210368fc1934b" providerId="LiveId" clId="{56921E3D-EC93-49F0-A004-158032002284}" dt="2019-08-13T03:49:10.602" v="1763" actId="1076"/>
          <ac:spMkLst>
            <pc:docMk/>
            <pc:sldMk cId="845057551" sldId="437"/>
            <ac:spMk id="3" creationId="{612FD8E6-58A2-440F-A0B3-AB40F5814883}"/>
          </ac:spMkLst>
        </pc:spChg>
        <pc:spChg chg="del">
          <ac:chgData name="Goutham Makkena" userId="ee2210368fc1934b" providerId="LiveId" clId="{56921E3D-EC93-49F0-A004-158032002284}" dt="2019-08-11T05:45:43.528" v="1587" actId="478"/>
          <ac:spMkLst>
            <pc:docMk/>
            <pc:sldMk cId="845057551" sldId="437"/>
            <ac:spMk id="3" creationId="{800A257E-9136-4DCD-8443-E231B166D68E}"/>
          </ac:spMkLst>
        </pc:spChg>
        <pc:spChg chg="add del mod">
          <ac:chgData name="Goutham Makkena" userId="ee2210368fc1934b" providerId="LiveId" clId="{56921E3D-EC93-49F0-A004-158032002284}" dt="2019-08-11T08:19:09.901" v="1726" actId="478"/>
          <ac:spMkLst>
            <pc:docMk/>
            <pc:sldMk cId="845057551" sldId="437"/>
            <ac:spMk id="56" creationId="{E8CF5078-67C3-4410-8DE6-F1BE49E6BCE2}"/>
          </ac:spMkLst>
        </pc:spChg>
        <pc:spChg chg="add del mod">
          <ac:chgData name="Goutham Makkena" userId="ee2210368fc1934b" providerId="LiveId" clId="{56921E3D-EC93-49F0-A004-158032002284}" dt="2019-08-13T03:48:20.779" v="1752" actId="478"/>
          <ac:spMkLst>
            <pc:docMk/>
            <pc:sldMk cId="845057551" sldId="437"/>
            <ac:spMk id="57" creationId="{3573B586-61FF-4CE2-A4A2-E58BF83E70DD}"/>
          </ac:spMkLst>
        </pc:spChg>
        <pc:spChg chg="mod">
          <ac:chgData name="Goutham Makkena" userId="ee2210368fc1934b" providerId="LiveId" clId="{56921E3D-EC93-49F0-A004-158032002284}" dt="2019-08-13T04:06:57.326" v="1930" actId="1076"/>
          <ac:spMkLst>
            <pc:docMk/>
            <pc:sldMk cId="845057551" sldId="437"/>
            <ac:spMk id="113" creationId="{BDD3454B-0235-4766-ADBE-D0EFCD451594}"/>
          </ac:spMkLst>
        </pc:spChg>
        <pc:spChg chg="add mod">
          <ac:chgData name="Goutham Makkena" userId="ee2210368fc1934b" providerId="LiveId" clId="{56921E3D-EC93-49F0-A004-158032002284}" dt="2019-08-13T04:03:02.332" v="1864" actId="1076"/>
          <ac:spMkLst>
            <pc:docMk/>
            <pc:sldMk cId="845057551" sldId="437"/>
            <ac:spMk id="115" creationId="{D44D37FA-BC2E-4B31-BB15-90FF75B490B0}"/>
          </ac:spMkLst>
        </pc:spChg>
        <pc:spChg chg="mod topLvl">
          <ac:chgData name="Goutham Makkena" userId="ee2210368fc1934b" providerId="LiveId" clId="{56921E3D-EC93-49F0-A004-158032002284}" dt="2019-08-13T04:21:14.962" v="2002" actId="1076"/>
          <ac:spMkLst>
            <pc:docMk/>
            <pc:sldMk cId="845057551" sldId="437"/>
            <ac:spMk id="117" creationId="{26136098-E97B-47FF-98B9-C08884C3DCF1}"/>
          </ac:spMkLst>
        </pc:spChg>
        <pc:spChg chg="mod ord topLvl">
          <ac:chgData name="Goutham Makkena" userId="ee2210368fc1934b" providerId="LiveId" clId="{56921E3D-EC93-49F0-A004-158032002284}" dt="2019-08-13T04:13:57.896" v="1977" actId="167"/>
          <ac:spMkLst>
            <pc:docMk/>
            <pc:sldMk cId="845057551" sldId="437"/>
            <ac:spMk id="118" creationId="{53F0FF1C-97C7-4F74-920A-77CAB625E8EE}"/>
          </ac:spMkLst>
        </pc:spChg>
        <pc:spChg chg="mod ord topLvl">
          <ac:chgData name="Goutham Makkena" userId="ee2210368fc1934b" providerId="LiveId" clId="{56921E3D-EC93-49F0-A004-158032002284}" dt="2019-08-13T04:13:44.204" v="1976" actId="167"/>
          <ac:spMkLst>
            <pc:docMk/>
            <pc:sldMk cId="845057551" sldId="437"/>
            <ac:spMk id="119" creationId="{20E91A66-BBCC-42CF-90C9-9EC8FCDF2ADC}"/>
          </ac:spMkLst>
        </pc:spChg>
        <pc:spChg chg="mod topLvl">
          <ac:chgData name="Goutham Makkena" userId="ee2210368fc1934b" providerId="LiveId" clId="{56921E3D-EC93-49F0-A004-158032002284}" dt="2019-08-13T04:12:29.337" v="1972" actId="165"/>
          <ac:spMkLst>
            <pc:docMk/>
            <pc:sldMk cId="845057551" sldId="437"/>
            <ac:spMk id="120" creationId="{C6779115-CEAC-4874-94A2-2E8965C91FC3}"/>
          </ac:spMkLst>
        </pc:spChg>
        <pc:spChg chg="mod topLvl">
          <ac:chgData name="Goutham Makkena" userId="ee2210368fc1934b" providerId="LiveId" clId="{56921E3D-EC93-49F0-A004-158032002284}" dt="2019-08-13T04:12:29.337" v="1972" actId="165"/>
          <ac:spMkLst>
            <pc:docMk/>
            <pc:sldMk cId="845057551" sldId="437"/>
            <ac:spMk id="121" creationId="{0A4B6A90-8CEF-45BD-B682-F67A47E4CB02}"/>
          </ac:spMkLst>
        </pc:spChg>
        <pc:spChg chg="mod topLvl">
          <ac:chgData name="Goutham Makkena" userId="ee2210368fc1934b" providerId="LiveId" clId="{56921E3D-EC93-49F0-A004-158032002284}" dt="2019-08-13T04:12:29.337" v="1972" actId="165"/>
          <ac:spMkLst>
            <pc:docMk/>
            <pc:sldMk cId="845057551" sldId="437"/>
            <ac:spMk id="122" creationId="{D748F89E-618C-41D1-B888-5FC8F11F3A56}"/>
          </ac:spMkLst>
        </pc:spChg>
        <pc:spChg chg="mod topLvl">
          <ac:chgData name="Goutham Makkena" userId="ee2210368fc1934b" providerId="LiveId" clId="{56921E3D-EC93-49F0-A004-158032002284}" dt="2019-08-13T04:12:29.337" v="1972" actId="165"/>
          <ac:spMkLst>
            <pc:docMk/>
            <pc:sldMk cId="845057551" sldId="437"/>
            <ac:spMk id="123" creationId="{6A2B136A-6B45-4313-A135-53165F8C21D8}"/>
          </ac:spMkLst>
        </pc:spChg>
        <pc:spChg chg="mod topLvl">
          <ac:chgData name="Goutham Makkena" userId="ee2210368fc1934b" providerId="LiveId" clId="{56921E3D-EC93-49F0-A004-158032002284}" dt="2019-08-13T04:12:29.337" v="1972" actId="165"/>
          <ac:spMkLst>
            <pc:docMk/>
            <pc:sldMk cId="845057551" sldId="437"/>
            <ac:spMk id="124" creationId="{A0DC0A93-E455-42A5-8EAA-27F421FDB028}"/>
          </ac:spMkLst>
        </pc:spChg>
        <pc:spChg chg="add mod">
          <ac:chgData name="Goutham Makkena" userId="ee2210368fc1934b" providerId="LiveId" clId="{56921E3D-EC93-49F0-A004-158032002284}" dt="2019-08-13T04:24:50.061" v="2044" actId="207"/>
          <ac:spMkLst>
            <pc:docMk/>
            <pc:sldMk cId="845057551" sldId="437"/>
            <ac:spMk id="270" creationId="{D7CA7E71-7F89-483D-85FD-CEFFC8C3FD63}"/>
          </ac:spMkLst>
        </pc:spChg>
        <pc:grpChg chg="mod">
          <ac:chgData name="Goutham Makkena" userId="ee2210368fc1934b" providerId="LiveId" clId="{56921E3D-EC93-49F0-A004-158032002284}" dt="2019-08-11T05:46:09.195" v="1591" actId="27803"/>
          <ac:grpSpMkLst>
            <pc:docMk/>
            <pc:sldMk cId="845057551" sldId="437"/>
            <ac:grpSpMk id="6" creationId="{EC14DD1D-DB2E-4C88-8E26-166D4B432832}"/>
          </ac:grpSpMkLst>
        </pc:grpChg>
        <pc:grpChg chg="del mod">
          <ac:chgData name="Goutham Makkena" userId="ee2210368fc1934b" providerId="LiveId" clId="{56921E3D-EC93-49F0-A004-158032002284}" dt="2019-08-13T03:49:52.204" v="1768" actId="165"/>
          <ac:grpSpMkLst>
            <pc:docMk/>
            <pc:sldMk cId="845057551" sldId="437"/>
            <ac:grpSpMk id="7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4.978" v="2076" actId="1076"/>
          <ac:grpSpMkLst>
            <pc:docMk/>
            <pc:sldMk cId="845057551" sldId="437"/>
            <ac:grpSpMk id="8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5.192" v="2077" actId="1076"/>
          <ac:grpSpMkLst>
            <pc:docMk/>
            <pc:sldMk cId="845057551" sldId="437"/>
            <ac:grpSpMk id="11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5.395" v="2078" actId="1076"/>
          <ac:grpSpMkLst>
            <pc:docMk/>
            <pc:sldMk cId="845057551" sldId="437"/>
            <ac:grpSpMk id="14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5.583" v="2079" actId="1076"/>
          <ac:grpSpMkLst>
            <pc:docMk/>
            <pc:sldMk cId="845057551" sldId="437"/>
            <ac:grpSpMk id="17" creationId="{596F7897-E9C4-42F2-B903-E2CCCD131033}"/>
          </ac:grpSpMkLst>
        </pc:grpChg>
        <pc:grpChg chg="del mod">
          <ac:chgData name="Goutham Makkena" userId="ee2210368fc1934b" providerId="LiveId" clId="{56921E3D-EC93-49F0-A004-158032002284}" dt="2019-08-11T05:47:28.580" v="1597" actId="165"/>
          <ac:grpSpMkLst>
            <pc:docMk/>
            <pc:sldMk cId="845057551" sldId="437"/>
            <ac:grpSpMk id="18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19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22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25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28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31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34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37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40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43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46" creationId="{8CB545F2-9330-4469-A863-01D1B6787CA3}"/>
          </ac:grpSpMkLst>
        </pc:grpChg>
        <pc:grpChg chg="del mod topLvl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49" creationId="{8CB545F2-9330-4469-A863-01D1B6787CA3}"/>
          </ac:grpSpMkLst>
        </pc:grpChg>
        <pc:grpChg chg="add del mod">
          <ac:chgData name="Goutham Makkena" userId="ee2210368fc1934b" providerId="LiveId" clId="{56921E3D-EC93-49F0-A004-158032002284}" dt="2019-08-13T03:48:20.779" v="1752" actId="478"/>
          <ac:grpSpMkLst>
            <pc:docMk/>
            <pc:sldMk cId="845057551" sldId="437"/>
            <ac:grpSpMk id="52" creationId="{5D3C81B7-BF15-4CE2-8CA4-87ECF51AE5E9}"/>
          </ac:grpSpMkLst>
        </pc:grpChg>
        <pc:grpChg chg="mod topLvl">
          <ac:chgData name="Goutham Makkena" userId="ee2210368fc1934b" providerId="LiveId" clId="{56921E3D-EC93-49F0-A004-158032002284}" dt="2019-08-13T04:27:15.848" v="2080" actId="1076"/>
          <ac:grpSpMkLst>
            <pc:docMk/>
            <pc:sldMk cId="845057551" sldId="437"/>
            <ac:grpSpMk id="58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6.442" v="2081" actId="1076"/>
          <ac:grpSpMkLst>
            <pc:docMk/>
            <pc:sldMk cId="845057551" sldId="437"/>
            <ac:grpSpMk id="61" creationId="{596F7897-E9C4-42F2-B903-E2CCCD131033}"/>
          </ac:grpSpMkLst>
        </pc:grpChg>
        <pc:grpChg chg="add del mod topLvl">
          <ac:chgData name="Goutham Makkena" userId="ee2210368fc1934b" providerId="LiveId" clId="{56921E3D-EC93-49F0-A004-158032002284}" dt="2019-08-13T04:27:31.052" v="2085" actId="478"/>
          <ac:grpSpMkLst>
            <pc:docMk/>
            <pc:sldMk cId="845057551" sldId="437"/>
            <ac:grpSpMk id="64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23.227" v="2084" actId="1076"/>
          <ac:grpSpMkLst>
            <pc:docMk/>
            <pc:sldMk cId="845057551" sldId="437"/>
            <ac:grpSpMk id="67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3:50:02.695" v="1769" actId="1076"/>
          <ac:grpSpMkLst>
            <pc:docMk/>
            <pc:sldMk cId="845057551" sldId="437"/>
            <ac:grpSpMk id="70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3.322" v="2070" actId="1076"/>
          <ac:grpSpMkLst>
            <pc:docMk/>
            <pc:sldMk cId="845057551" sldId="437"/>
            <ac:grpSpMk id="73" creationId="{596F7897-E9C4-42F2-B903-E2CCCD131033}"/>
          </ac:grpSpMkLst>
        </pc:grpChg>
        <pc:grpChg chg="mod topLvl">
          <ac:chgData name="Goutham Makkena" userId="ee2210368fc1934b" providerId="LiveId" clId="{56921E3D-EC93-49F0-A004-158032002284}" dt="2019-08-13T04:27:13.791" v="2071" actId="1076"/>
          <ac:grpSpMkLst>
            <pc:docMk/>
            <pc:sldMk cId="845057551" sldId="437"/>
            <ac:grpSpMk id="76" creationId="{596F7897-E9C4-42F2-B903-E2CCCD131033}"/>
          </ac:grpSpMkLst>
        </pc:grpChg>
        <pc:grpChg chg="add del mod">
          <ac:chgData name="Goutham Makkena" userId="ee2210368fc1934b" providerId="LiveId" clId="{56921E3D-EC93-49F0-A004-158032002284}" dt="2019-08-13T03:58:00.455" v="1790" actId="478"/>
          <ac:grpSpMkLst>
            <pc:docMk/>
            <pc:sldMk cId="845057551" sldId="437"/>
            <ac:grpSpMk id="79" creationId="{1BFB9D3C-F7E8-46C4-A585-265527794783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82" creationId="{406D0048-6010-4BF6-AA18-38C5CCD140D7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85" creationId="{8DA7D71A-4199-47E6-B385-B217D5A2D746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88" creationId="{7BAE0B30-726D-4C83-AD79-986488EE55D7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91" creationId="{C991CF7D-DFE1-4709-BBFB-128717A4D6D4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94" creationId="{E3630CD3-42F5-4526-B1E8-2813CF42C826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97" creationId="{937A733E-51DC-4069-9A82-20A16FC64CE1}"/>
          </ac:grpSpMkLst>
        </pc:grpChg>
        <pc:grpChg chg="add del mod">
          <ac:chgData name="Goutham Makkena" userId="ee2210368fc1934b" providerId="LiveId" clId="{56921E3D-EC93-49F0-A004-158032002284}" dt="2019-08-13T04:00:18.377" v="1801" actId="478"/>
          <ac:grpSpMkLst>
            <pc:docMk/>
            <pc:sldMk cId="845057551" sldId="437"/>
            <ac:grpSpMk id="100" creationId="{4DB20D77-429F-40A3-8325-7E8FE0892AAA}"/>
          </ac:grpSpMkLst>
        </pc:grpChg>
        <pc:grpChg chg="add mod">
          <ac:chgData name="Goutham Makkena" userId="ee2210368fc1934b" providerId="LiveId" clId="{56921E3D-EC93-49F0-A004-158032002284}" dt="2019-08-13T04:27:14.088" v="2072" actId="1076"/>
          <ac:grpSpMkLst>
            <pc:docMk/>
            <pc:sldMk cId="845057551" sldId="437"/>
            <ac:grpSpMk id="103" creationId="{4470F7B1-AFE3-422C-B0AE-0D3E17D839C7}"/>
          </ac:grpSpMkLst>
        </pc:grpChg>
        <pc:grpChg chg="add mod">
          <ac:chgData name="Goutham Makkena" userId="ee2210368fc1934b" providerId="LiveId" clId="{56921E3D-EC93-49F0-A004-158032002284}" dt="2019-08-13T04:27:14.306" v="2073" actId="1076"/>
          <ac:grpSpMkLst>
            <pc:docMk/>
            <pc:sldMk cId="845057551" sldId="437"/>
            <ac:grpSpMk id="106" creationId="{B23A7905-26DE-4CCE-BF08-5EC60A137290}"/>
          </ac:grpSpMkLst>
        </pc:grpChg>
        <pc:grpChg chg="add mod">
          <ac:chgData name="Goutham Makkena" userId="ee2210368fc1934b" providerId="LiveId" clId="{56921E3D-EC93-49F0-A004-158032002284}" dt="2019-08-13T04:27:14.541" v="2074" actId="1076"/>
          <ac:grpSpMkLst>
            <pc:docMk/>
            <pc:sldMk cId="845057551" sldId="437"/>
            <ac:grpSpMk id="109" creationId="{296EB02F-57D6-4504-A43D-94F75A7873EC}"/>
          </ac:grpSpMkLst>
        </pc:grpChg>
        <pc:grpChg chg="add mod">
          <ac:chgData name="Goutham Makkena" userId="ee2210368fc1934b" providerId="LiveId" clId="{56921E3D-EC93-49F0-A004-158032002284}" dt="2019-08-13T04:27:14.791" v="2075" actId="1076"/>
          <ac:grpSpMkLst>
            <pc:docMk/>
            <pc:sldMk cId="845057551" sldId="437"/>
            <ac:grpSpMk id="112" creationId="{CFB32481-7BE8-4427-9A7A-B132365AF150}"/>
          </ac:grpSpMkLst>
        </pc:grpChg>
        <pc:grpChg chg="del mod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16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2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2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3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37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41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4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4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5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57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61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21:19.838" v="2003" actId="1076"/>
          <ac:grpSpMkLst>
            <pc:docMk/>
            <pc:sldMk cId="845057551" sldId="437"/>
            <ac:grpSpMk id="16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6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7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77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81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8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8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9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197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01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0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0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1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16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1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22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2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28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31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34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37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40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43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46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49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52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55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58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62" creationId="{3A11E1F1-38A8-4E2C-9CF5-DB1606B7789D}"/>
          </ac:grpSpMkLst>
        </pc:grpChg>
        <pc:grpChg chg="mod topLvl">
          <ac:chgData name="Goutham Makkena" userId="ee2210368fc1934b" providerId="LiveId" clId="{56921E3D-EC93-49F0-A004-158032002284}" dt="2019-08-13T04:12:29.337" v="1972" actId="165"/>
          <ac:grpSpMkLst>
            <pc:docMk/>
            <pc:sldMk cId="845057551" sldId="437"/>
            <ac:grpSpMk id="266" creationId="{3A11E1F1-38A8-4E2C-9CF5-DB1606B7789D}"/>
          </ac:grpSpMkLst>
        </pc:grpChg>
        <pc:picChg chg="add del mod">
          <ac:chgData name="Goutham Makkena" userId="ee2210368fc1934b" providerId="LiveId" clId="{56921E3D-EC93-49F0-A004-158032002284}" dt="2019-08-13T03:48:20.779" v="1752" actId="478"/>
          <ac:picMkLst>
            <pc:docMk/>
            <pc:sldMk cId="845057551" sldId="437"/>
            <ac:picMk id="4" creationId="{11D1161A-CE40-4BCA-9D47-3534ED08D2F7}"/>
          </ac:picMkLst>
        </pc:picChg>
        <pc:picChg chg="add del mod">
          <ac:chgData name="Goutham Makkena" userId="ee2210368fc1934b" providerId="LiveId" clId="{56921E3D-EC93-49F0-A004-158032002284}" dt="2019-08-13T04:12:25.224" v="1971" actId="27803"/>
          <ac:picMkLst>
            <pc:docMk/>
            <pc:sldMk cId="845057551" sldId="437"/>
            <ac:picMk id="5" creationId="{3A11E1F1-38A8-4E2C-9CF5-DB1606B7789D}"/>
          </ac:picMkLst>
        </pc:picChg>
        <pc:picChg chg="add del mod">
          <ac:chgData name="Goutham Makkena" userId="ee2210368fc1934b" providerId="LiveId" clId="{56921E3D-EC93-49F0-A004-158032002284}" dt="2019-08-11T05:46:13.814" v="1593" actId="478"/>
          <ac:picMkLst>
            <pc:docMk/>
            <pc:sldMk cId="845057551" sldId="437"/>
            <ac:picMk id="5" creationId="{EC14DD1D-DB2E-4C88-8E26-166D4B432832}"/>
          </ac:picMkLst>
        </pc:picChg>
        <pc:picChg chg="add del mod">
          <ac:chgData name="Goutham Makkena" userId="ee2210368fc1934b" providerId="LiveId" clId="{56921E3D-EC93-49F0-A004-158032002284}" dt="2019-08-13T03:49:46.257" v="1767" actId="27803"/>
          <ac:picMkLst>
            <pc:docMk/>
            <pc:sldMk cId="845057551" sldId="437"/>
            <ac:picMk id="6" creationId="{596F7897-E9C4-42F2-B903-E2CCCD131033}"/>
          </ac:picMkLst>
        </pc:picChg>
        <pc:picChg chg="add del mod">
          <ac:chgData name="Goutham Makkena" userId="ee2210368fc1934b" providerId="LiveId" clId="{56921E3D-EC93-49F0-A004-158032002284}" dt="2019-08-11T05:47:23.624" v="1596" actId="27803"/>
          <ac:picMkLst>
            <pc:docMk/>
            <pc:sldMk cId="845057551" sldId="437"/>
            <ac:picMk id="17" creationId="{8CB545F2-9330-4469-A863-01D1B6787CA3}"/>
          </ac:picMkLst>
        </pc:picChg>
        <pc:picChg chg="add del mod ord">
          <ac:chgData name="Goutham Makkena" userId="ee2210368fc1934b" providerId="LiveId" clId="{56921E3D-EC93-49F0-A004-158032002284}" dt="2019-08-13T03:48:20.779" v="1752" actId="478"/>
          <ac:picMkLst>
            <pc:docMk/>
            <pc:sldMk cId="845057551" sldId="437"/>
            <ac:picMk id="55" creationId="{22C8A2C0-1991-497F-9D1D-A550716E239A}"/>
          </ac:picMkLst>
        </pc:picChg>
      </pc:sldChg>
      <pc:sldChg chg="addSp delSp modSp add del delAnim modAnim">
        <pc:chgData name="Goutham Makkena" userId="ee2210368fc1934b" providerId="LiveId" clId="{56921E3D-EC93-49F0-A004-158032002284}" dt="2019-08-21T06:50:53.546" v="5598" actId="2696"/>
        <pc:sldMkLst>
          <pc:docMk/>
          <pc:sldMk cId="1733975083" sldId="438"/>
        </pc:sldMkLst>
        <pc:spChg chg="mod">
          <ac:chgData name="Goutham Makkena" userId="ee2210368fc1934b" providerId="LiveId" clId="{56921E3D-EC93-49F0-A004-158032002284}" dt="2019-08-13T04:29:17.446" v="2119" actId="1076"/>
          <ac:spMkLst>
            <pc:docMk/>
            <pc:sldMk cId="1733975083" sldId="438"/>
            <ac:spMk id="2" creationId="{C46F7556-4948-4E7A-97F9-83A5A426E5A4}"/>
          </ac:spMkLst>
        </pc:spChg>
        <pc:spChg chg="del">
          <ac:chgData name="Goutham Makkena" userId="ee2210368fc1934b" providerId="LiveId" clId="{56921E3D-EC93-49F0-A004-158032002284}" dt="2019-08-13T04:28:46.141" v="2088" actId="478"/>
          <ac:spMkLst>
            <pc:docMk/>
            <pc:sldMk cId="1733975083" sldId="438"/>
            <ac:spMk id="3" creationId="{F67A8757-1187-4673-AAC8-DFA9944BE46A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4" creationId="{F14ACD4A-68BE-4C52-9E12-666FDB209975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" creationId="{E6B7ADCC-E8F4-4F84-A78B-7B4F412B14CB}"/>
          </ac:spMkLst>
        </pc:spChg>
        <pc:spChg chg="add mod">
          <ac:chgData name="Goutham Makkena" userId="ee2210368fc1934b" providerId="LiveId" clId="{56921E3D-EC93-49F0-A004-158032002284}" dt="2019-08-13T04:29:09.540" v="2118" actId="20577"/>
          <ac:spMkLst>
            <pc:docMk/>
            <pc:sldMk cId="1733975083" sldId="438"/>
            <ac:spMk id="6" creationId="{BD700714-0A8B-4285-BDFB-AA2A124F754F}"/>
          </ac:spMkLst>
        </pc:spChg>
        <pc:spChg chg="add mod">
          <ac:chgData name="Goutham Makkena" userId="ee2210368fc1934b" providerId="LiveId" clId="{56921E3D-EC93-49F0-A004-158032002284}" dt="2019-08-13T05:15:06.961" v="2264" actId="1076"/>
          <ac:spMkLst>
            <pc:docMk/>
            <pc:sldMk cId="1733975083" sldId="438"/>
            <ac:spMk id="49" creationId="{0281EE8D-4243-4569-A931-D6547CA28615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0" creationId="{B7935E83-38F4-435F-9560-9935BBD62951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1" creationId="{445A6605-9035-4630-BD18-16E1AC0B09B6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2" creationId="{D1BCBD83-4809-458E-B74D-419787D38B40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3" creationId="{B91127F0-F654-4F4D-AA9D-13031753F139}"/>
          </ac:spMkLst>
        </pc:spChg>
        <pc:spChg chg="add">
          <ac:chgData name="Goutham Makkena" userId="ee2210368fc1934b" providerId="LiveId" clId="{56921E3D-EC93-49F0-A004-158032002284}" dt="2019-08-13T04:28:47.328" v="2089"/>
          <ac:spMkLst>
            <pc:docMk/>
            <pc:sldMk cId="1733975083" sldId="438"/>
            <ac:spMk id="54" creationId="{77D5F828-15C2-43D6-81DB-BF6112EF7E65}"/>
          </ac:spMkLst>
        </pc:spChg>
        <pc:spChg chg="add mod">
          <ac:chgData name="Goutham Makkena" userId="ee2210368fc1934b" providerId="LiveId" clId="{56921E3D-EC93-49F0-A004-158032002284}" dt="2019-08-13T05:07:15.871" v="2170" actId="20577"/>
          <ac:spMkLst>
            <pc:docMk/>
            <pc:sldMk cId="1733975083" sldId="438"/>
            <ac:spMk id="200" creationId="{A48DD2DB-6E6F-4BA0-B79D-3796B3B0B8DD}"/>
          </ac:spMkLst>
        </pc:spChg>
        <pc:spChg chg="add mod">
          <ac:chgData name="Goutham Makkena" userId="ee2210368fc1934b" providerId="LiveId" clId="{56921E3D-EC93-49F0-A004-158032002284}" dt="2019-08-13T04:29:04.011" v="2117" actId="20577"/>
          <ac:spMkLst>
            <pc:docMk/>
            <pc:sldMk cId="1733975083" sldId="438"/>
            <ac:spMk id="201" creationId="{793EF90B-1D1A-44C6-B27E-0E54E107E31F}"/>
          </ac:spMkLst>
        </pc:spChg>
        <pc:spChg chg="add mod">
          <ac:chgData name="Goutham Makkena" userId="ee2210368fc1934b" providerId="LiveId" clId="{56921E3D-EC93-49F0-A004-158032002284}" dt="2019-08-13T05:50:41.850" v="2392" actId="14100"/>
          <ac:spMkLst>
            <pc:docMk/>
            <pc:sldMk cId="1733975083" sldId="438"/>
            <ac:spMk id="275" creationId="{B918FF2D-63AE-4BC2-BA76-F5241EAAFE29}"/>
          </ac:spMkLst>
        </pc:s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7" creationId="{21F3672A-E3BE-40E6-9ACB-E2B600FD69F8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10" creationId="{DA8A17CE-08F5-44D2-A28D-4ECC80D95824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13" creationId="{FA8C2F2F-A16B-432D-960D-65A80905CCBC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16" creationId="{44F05912-8B94-4B46-AD90-C800CD1E7D01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19" creationId="{86C59A6E-3958-46CB-BFA4-A191D7F92772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22" creationId="{910E4CDB-1292-4357-88DC-FDB74D80A963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25" creationId="{0522D8CF-05EF-439C-B65F-B22FAC6E44C9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28" creationId="{F4919A9C-CE2E-4B51-8CF7-9135FF2FD223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31" creationId="{89999455-9759-4C50-AC02-A855B71046F5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34" creationId="{ED963026-58A3-4816-A497-752E712125E8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37" creationId="{9FCDF89B-782B-40AE-AAC7-C080A80F21DF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40" creationId="{6B9B8E99-DA0F-4FD1-BCA4-B1300CD099AA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43" creationId="{142E7A0C-0E5C-4005-8018-D839CA493372}"/>
          </ac:grpSpMkLst>
        </pc:grpChg>
        <pc:grpChg chg="add del">
          <ac:chgData name="Goutham Makkena" userId="ee2210368fc1934b" providerId="LiveId" clId="{56921E3D-EC93-49F0-A004-158032002284}" dt="2019-08-13T04:29:21.046" v="2120" actId="478"/>
          <ac:grpSpMkLst>
            <pc:docMk/>
            <pc:sldMk cId="1733975083" sldId="438"/>
            <ac:grpSpMk id="46" creationId="{9E13493C-CDBC-4361-894B-28DDFE76B616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55" creationId="{E9DD7376-7641-4806-B44E-2C4BD4C90D02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59" creationId="{5195CB25-BAD5-4C90-BEBE-722FC601BBB7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63" creationId="{59FCF6FC-46A3-4F50-8662-81EA3EBB8B3A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67" creationId="{C37E2F26-78C6-4B81-A797-F95E46B2E9C3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71" creationId="{4984CB90-29EB-4926-8191-3E43E53FAC26}"/>
          </ac:grpSpMkLst>
        </pc:grpChg>
        <pc:grpChg chg="add mod">
          <ac:chgData name="Goutham Makkena" userId="ee2210368fc1934b" providerId="LiveId" clId="{56921E3D-EC93-49F0-A004-158032002284}" dt="2019-08-13T05:13:59.157" v="2258" actId="1076"/>
          <ac:grpSpMkLst>
            <pc:docMk/>
            <pc:sldMk cId="1733975083" sldId="438"/>
            <ac:grpSpMk id="75" creationId="{B79DCD0D-DAD2-4C64-91A9-7B5C07BFAE69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79" creationId="{EE8BE17B-4693-43A6-B183-3886603BAB2F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83" creationId="{DEC6E77E-86C8-406B-B124-800E615666EE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87" creationId="{4B30517B-A191-4A8B-932E-15037A0A0761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91" creationId="{28D8440C-CA68-41CF-AE12-20DB4936A899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95" creationId="{21510000-01D8-4702-B8E1-B25DC1D2EDE4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99" creationId="{2F042C33-E14A-4209-AE94-B6578DF82C21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03" creationId="{8D134E65-7CCA-41D1-B649-BBAB2C29401D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07" creationId="{B3693705-5FA7-4332-9CC9-E302DF452F67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11" creationId="{C6962C4B-4C74-4AF8-98D3-73416AE8B1F9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15" creationId="{B6EC1A09-7F81-4B9B-AC1F-2340972FDB30}"/>
          </ac:grpSpMkLst>
        </pc:grpChg>
        <pc:grpChg chg="add mod">
          <ac:chgData name="Goutham Makkena" userId="ee2210368fc1934b" providerId="LiveId" clId="{56921E3D-EC93-49F0-A004-158032002284}" dt="2019-08-13T05:12:52.237" v="2246" actId="1076"/>
          <ac:grpSpMkLst>
            <pc:docMk/>
            <pc:sldMk cId="1733975083" sldId="438"/>
            <ac:grpSpMk id="119" creationId="{0DEFF844-3D7C-4C76-BD37-483A051253BF}"/>
          </ac:grpSpMkLst>
        </pc:grpChg>
        <pc:grpChg chg="add mod">
          <ac:chgData name="Goutham Makkena" userId="ee2210368fc1934b" providerId="LiveId" clId="{56921E3D-EC93-49F0-A004-158032002284}" dt="2019-08-13T05:12:47.455" v="2245" actId="1076"/>
          <ac:grpSpMkLst>
            <pc:docMk/>
            <pc:sldMk cId="1733975083" sldId="438"/>
            <ac:grpSpMk id="123" creationId="{C47A539C-7623-4121-B273-D6DB885F7976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27" creationId="{705E8DB7-1C6B-4D6B-A3BE-3EE7C72479C8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31" creationId="{5E2C3387-FD44-4D95-937B-3F8592411B5B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35" creationId="{7CDFEC14-1399-4754-B627-BA9CEFBF5B73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39" creationId="{5177D854-87EF-40AA-97A4-87211B6ABF4F}"/>
          </ac:grpSpMkLst>
        </pc:grpChg>
        <pc:grpChg chg="add mod">
          <ac:chgData name="Goutham Makkena" userId="ee2210368fc1934b" providerId="LiveId" clId="{56921E3D-EC93-49F0-A004-158032002284}" dt="2019-08-13T05:12:34.772" v="2240" actId="1076"/>
          <ac:grpSpMkLst>
            <pc:docMk/>
            <pc:sldMk cId="1733975083" sldId="438"/>
            <ac:grpSpMk id="143" creationId="{E3A2B030-E945-43A3-BE48-BBF5CB28D267}"/>
          </ac:grpSpMkLst>
        </pc:grpChg>
        <pc:grpChg chg="add mod">
          <ac:chgData name="Goutham Makkena" userId="ee2210368fc1934b" providerId="LiveId" clId="{56921E3D-EC93-49F0-A004-158032002284}" dt="2019-08-13T05:14:16.931" v="2259" actId="1076"/>
          <ac:grpSpMkLst>
            <pc:docMk/>
            <pc:sldMk cId="1733975083" sldId="438"/>
            <ac:grpSpMk id="146" creationId="{2C236516-208F-4FDF-86D4-21077E5D76FE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49" creationId="{0C4688BB-9D3D-49C7-882C-7F378DF08380}"/>
          </ac:grpSpMkLst>
        </pc:grpChg>
        <pc:grpChg chg="add mod">
          <ac:chgData name="Goutham Makkena" userId="ee2210368fc1934b" providerId="LiveId" clId="{56921E3D-EC93-49F0-A004-158032002284}" dt="2019-08-13T05:13:09.004" v="2251" actId="1076"/>
          <ac:grpSpMkLst>
            <pc:docMk/>
            <pc:sldMk cId="1733975083" sldId="438"/>
            <ac:grpSpMk id="152" creationId="{64FFDDE5-EF57-4576-8D98-D9310DEB4F02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55" creationId="{142BAA56-BD10-4BE1-859A-DAC4D19E607D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58" creationId="{07D2B09A-3314-4D25-B19F-30FB937A5ACF}"/>
          </ac:grpSpMkLst>
        </pc:grpChg>
        <pc:grpChg chg="add mod">
          <ac:chgData name="Goutham Makkena" userId="ee2210368fc1934b" providerId="LiveId" clId="{56921E3D-EC93-49F0-A004-158032002284}" dt="2019-08-13T05:14:49.440" v="2262" actId="1076"/>
          <ac:grpSpMkLst>
            <pc:docMk/>
            <pc:sldMk cId="1733975083" sldId="438"/>
            <ac:grpSpMk id="161" creationId="{0E199452-FE85-4B69-94D7-F0AF191F5916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64" creationId="{B97D2590-C136-49D3-9299-770276FC549D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67" creationId="{21EA1327-6C75-4CE4-8E35-FCE3759FE4A3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70" creationId="{BC1792CC-E15D-4593-B641-41BA954B49BE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73" creationId="{A7D41902-2EFF-400F-A021-32B06CA18052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76" creationId="{672D84A9-46A3-4302-BBAD-85963D610DE4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79" creationId="{727AB751-856F-4509-94D5-7F69E20EB1B4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82" creationId="{E0191C8E-5FA6-431C-AC80-9CEF59B430BC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85" creationId="{4CFE2DC3-C2E3-4633-945B-61B2E6864C59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88" creationId="{1F242EC9-52E4-498E-9338-5783937D6284}"/>
          </ac:grpSpMkLst>
        </pc:grpChg>
        <pc:grpChg chg="add">
          <ac:chgData name="Goutham Makkena" userId="ee2210368fc1934b" providerId="LiveId" clId="{56921E3D-EC93-49F0-A004-158032002284}" dt="2019-08-13T04:28:47.328" v="2089"/>
          <ac:grpSpMkLst>
            <pc:docMk/>
            <pc:sldMk cId="1733975083" sldId="438"/>
            <ac:grpSpMk id="192" creationId="{010E2C30-401D-463B-9550-4E34A52B0BBD}"/>
          </ac:grpSpMkLst>
        </pc:grpChg>
        <pc:grpChg chg="add mod">
          <ac:chgData name="Goutham Makkena" userId="ee2210368fc1934b" providerId="LiveId" clId="{56921E3D-EC93-49F0-A004-158032002284}" dt="2019-08-13T05:12:29.453" v="2239" actId="1076"/>
          <ac:grpSpMkLst>
            <pc:docMk/>
            <pc:sldMk cId="1733975083" sldId="438"/>
            <ac:grpSpMk id="196" creationId="{5F8C758B-E2CC-4B03-83DC-209740B1BA10}"/>
          </ac:grpSpMkLst>
        </pc:grpChg>
        <pc:grpChg chg="del mod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03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04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5:06:07.988" v="2147" actId="1076"/>
          <ac:grpSpMkLst>
            <pc:docMk/>
            <pc:sldMk cId="1733975083" sldId="438"/>
            <ac:grpSpMk id="208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12" creationId="{65721B2F-B29A-45CB-AE63-F26948FAC539}"/>
          </ac:grpSpMkLst>
        </pc:grpChg>
        <pc:grpChg chg="del mod topLvl">
          <ac:chgData name="Goutham Makkena" userId="ee2210368fc1934b" providerId="LiveId" clId="{56921E3D-EC93-49F0-A004-158032002284}" dt="2019-08-13T05:06:38.631" v="2152" actId="478"/>
          <ac:grpSpMkLst>
            <pc:docMk/>
            <pc:sldMk cId="1733975083" sldId="438"/>
            <ac:grpSpMk id="216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20" creationId="{65721B2F-B29A-45CB-AE63-F26948FAC539}"/>
          </ac:grpSpMkLst>
        </pc:grpChg>
        <pc:grpChg chg="del mod topLvl">
          <ac:chgData name="Goutham Makkena" userId="ee2210368fc1934b" providerId="LiveId" clId="{56921E3D-EC93-49F0-A004-158032002284}" dt="2019-08-13T05:06:38.631" v="2152" actId="478"/>
          <ac:grpSpMkLst>
            <pc:docMk/>
            <pc:sldMk cId="1733975083" sldId="438"/>
            <ac:grpSpMk id="224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28" creationId="{65721B2F-B29A-45CB-AE63-F26948FAC539}"/>
          </ac:grpSpMkLst>
        </pc:grpChg>
        <pc:grpChg chg="del mod topLvl">
          <ac:chgData name="Goutham Makkena" userId="ee2210368fc1934b" providerId="LiveId" clId="{56921E3D-EC93-49F0-A004-158032002284}" dt="2019-08-13T05:06:38.631" v="2152" actId="478"/>
          <ac:grpSpMkLst>
            <pc:docMk/>
            <pc:sldMk cId="1733975083" sldId="438"/>
            <ac:grpSpMk id="232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36" creationId="{65721B2F-B29A-45CB-AE63-F26948FAC539}"/>
          </ac:grpSpMkLst>
        </pc:grpChg>
        <pc:grpChg chg="del mod topLvl">
          <ac:chgData name="Goutham Makkena" userId="ee2210368fc1934b" providerId="LiveId" clId="{56921E3D-EC93-49F0-A004-158032002284}" dt="2019-08-13T05:06:38.631" v="2152" actId="478"/>
          <ac:grpSpMkLst>
            <pc:docMk/>
            <pc:sldMk cId="1733975083" sldId="438"/>
            <ac:grpSpMk id="240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44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48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52" creationId="{65721B2F-B29A-45CB-AE63-F26948FAC539}"/>
          </ac:grpSpMkLst>
        </pc:grpChg>
        <pc:grpChg chg="mod topLvl">
          <ac:chgData name="Goutham Makkena" userId="ee2210368fc1934b" providerId="LiveId" clId="{56921E3D-EC93-49F0-A004-158032002284}" dt="2019-08-13T04:31:34.849" v="2125" actId="165"/>
          <ac:grpSpMkLst>
            <pc:docMk/>
            <pc:sldMk cId="1733975083" sldId="438"/>
            <ac:grpSpMk id="256" creationId="{65721B2F-B29A-45CB-AE63-F26948FAC539}"/>
          </ac:grpSpMkLst>
        </pc:grpChg>
        <pc:grpChg chg="del mod">
          <ac:chgData name="Goutham Makkena" userId="ee2210368fc1934b" providerId="LiveId" clId="{56921E3D-EC93-49F0-A004-158032002284}" dt="2019-08-13T05:04:45.440" v="2143" actId="165"/>
          <ac:grpSpMkLst>
            <pc:docMk/>
            <pc:sldMk cId="1733975083" sldId="438"/>
            <ac:grpSpMk id="261" creationId="{0ECE06B7-D5D5-4318-A949-F79FE8520A66}"/>
          </ac:grpSpMkLst>
        </pc:grpChg>
        <pc:grpChg chg="mod topLvl">
          <ac:chgData name="Goutham Makkena" userId="ee2210368fc1934b" providerId="LiveId" clId="{56921E3D-EC93-49F0-A004-158032002284}" dt="2019-08-13T05:04:45.440" v="2143" actId="165"/>
          <ac:grpSpMkLst>
            <pc:docMk/>
            <pc:sldMk cId="1733975083" sldId="438"/>
            <ac:grpSpMk id="262" creationId="{0ECE06B7-D5D5-4318-A949-F79FE8520A66}"/>
          </ac:grpSpMkLst>
        </pc:grpChg>
        <pc:grpChg chg="mod topLvl">
          <ac:chgData name="Goutham Makkena" userId="ee2210368fc1934b" providerId="LiveId" clId="{56921E3D-EC93-49F0-A004-158032002284}" dt="2019-08-13T05:04:45.440" v="2143" actId="165"/>
          <ac:grpSpMkLst>
            <pc:docMk/>
            <pc:sldMk cId="1733975083" sldId="438"/>
            <ac:grpSpMk id="266" creationId="{0ECE06B7-D5D5-4318-A949-F79FE8520A66}"/>
          </ac:grpSpMkLst>
        </pc:grpChg>
        <pc:grpChg chg="add mod">
          <ac:chgData name="Goutham Makkena" userId="ee2210368fc1934b" providerId="LiveId" clId="{56921E3D-EC93-49F0-A004-158032002284}" dt="2019-08-13T05:08:49.503" v="2218" actId="1076"/>
          <ac:grpSpMkLst>
            <pc:docMk/>
            <pc:sldMk cId="1733975083" sldId="438"/>
            <ac:grpSpMk id="270" creationId="{B5A8AF04-4737-41F9-A8E9-C3A1C2BC5EE1}"/>
          </ac:grpSpMkLst>
        </pc:grpChg>
        <pc:picChg chg="add del mod">
          <ac:chgData name="Goutham Makkena" userId="ee2210368fc1934b" providerId="LiveId" clId="{56921E3D-EC93-49F0-A004-158032002284}" dt="2019-08-13T04:31:28.617" v="2124" actId="27803"/>
          <ac:picMkLst>
            <pc:docMk/>
            <pc:sldMk cId="1733975083" sldId="438"/>
            <ac:picMk id="202" creationId="{65721B2F-B29A-45CB-AE63-F26948FAC539}"/>
          </ac:picMkLst>
        </pc:picChg>
        <pc:picChg chg="add del mod">
          <ac:chgData name="Goutham Makkena" userId="ee2210368fc1934b" providerId="LiveId" clId="{56921E3D-EC93-49F0-A004-158032002284}" dt="2019-08-13T05:04:33.711" v="2142" actId="27803"/>
          <ac:picMkLst>
            <pc:docMk/>
            <pc:sldMk cId="1733975083" sldId="438"/>
            <ac:picMk id="260" creationId="{0ECE06B7-D5D5-4318-A949-F79FE8520A66}"/>
          </ac:picMkLst>
        </pc:picChg>
        <pc:picChg chg="add mod">
          <ac:chgData name="Goutham Makkena" userId="ee2210368fc1934b" providerId="LiveId" clId="{56921E3D-EC93-49F0-A004-158032002284}" dt="2019-08-13T05:50:18.858" v="2380" actId="1076"/>
          <ac:picMkLst>
            <pc:docMk/>
            <pc:sldMk cId="1733975083" sldId="438"/>
            <ac:picMk id="274" creationId="{06C8C6FE-130B-4BB6-9035-D650FDEF6252}"/>
          </ac:picMkLst>
        </pc:picChg>
      </pc:sldChg>
      <pc:sldChg chg="addSp delSp modSp add del modAnim">
        <pc:chgData name="Goutham Makkena" userId="ee2210368fc1934b" providerId="LiveId" clId="{56921E3D-EC93-49F0-A004-158032002284}" dt="2019-08-21T06:50:53.681" v="5599" actId="2696"/>
        <pc:sldMkLst>
          <pc:docMk/>
          <pc:sldMk cId="3853803185" sldId="439"/>
        </pc:sldMkLst>
        <pc:spChg chg="mod">
          <ac:chgData name="Goutham Makkena" userId="ee2210368fc1934b" providerId="LiveId" clId="{56921E3D-EC93-49F0-A004-158032002284}" dt="2019-08-13T05:54:30.298" v="2406" actId="20577"/>
          <ac:spMkLst>
            <pc:docMk/>
            <pc:sldMk cId="3853803185" sldId="439"/>
            <ac:spMk id="6" creationId="{BD700714-0A8B-4285-BDFB-AA2A124F754F}"/>
          </ac:spMkLst>
        </pc:spChg>
        <pc:spChg chg="mod">
          <ac:chgData name="Goutham Makkena" userId="ee2210368fc1934b" providerId="LiveId" clId="{56921E3D-EC93-49F0-A004-158032002284}" dt="2019-08-13T05:35:03.107" v="2342" actId="1076"/>
          <ac:spMkLst>
            <pc:docMk/>
            <pc:sldMk cId="3853803185" sldId="439"/>
            <ac:spMk id="49" creationId="{0281EE8D-4243-4569-A931-D6547CA28615}"/>
          </ac:spMkLst>
        </pc:spChg>
        <pc:spChg chg="mod">
          <ac:chgData name="Goutham Makkena" userId="ee2210368fc1934b" providerId="LiveId" clId="{56921E3D-EC93-49F0-A004-158032002284}" dt="2019-08-13T05:34:59.122" v="2340" actId="1076"/>
          <ac:spMkLst>
            <pc:docMk/>
            <pc:sldMk cId="3853803185" sldId="439"/>
            <ac:spMk id="88" creationId="{A4A08247-35A0-4D3B-A6C7-8A485FDFCCE5}"/>
          </ac:spMkLst>
        </pc:spChg>
        <pc:spChg chg="mod">
          <ac:chgData name="Goutham Makkena" userId="ee2210368fc1934b" providerId="LiveId" clId="{56921E3D-EC93-49F0-A004-158032002284}" dt="2019-08-13T05:55:17.312" v="2417" actId="20577"/>
          <ac:spMkLst>
            <pc:docMk/>
            <pc:sldMk cId="3853803185" sldId="439"/>
            <ac:spMk id="200" creationId="{A48DD2DB-6E6F-4BA0-B79D-3796B3B0B8DD}"/>
          </ac:spMkLst>
        </pc:spChg>
        <pc:spChg chg="mod">
          <ac:chgData name="Goutham Makkena" userId="ee2210368fc1934b" providerId="LiveId" clId="{56921E3D-EC93-49F0-A004-158032002284}" dt="2019-08-13T05:21:27.996" v="2296" actId="14100"/>
          <ac:spMkLst>
            <pc:docMk/>
            <pc:sldMk cId="3853803185" sldId="439"/>
            <ac:spMk id="201" creationId="{793EF90B-1D1A-44C6-B27E-0E54E107E31F}"/>
          </ac:spMkLst>
        </pc:spChg>
        <pc:spChg chg="add mod">
          <ac:chgData name="Goutham Makkena" userId="ee2210368fc1934b" providerId="LiveId" clId="{56921E3D-EC93-49F0-A004-158032002284}" dt="2019-08-13T05:31:42.359" v="2315" actId="571"/>
          <ac:spMkLst>
            <pc:docMk/>
            <pc:sldMk cId="3853803185" sldId="439"/>
            <ac:spMk id="216" creationId="{FA0E2205-353E-4EAA-B062-3D294EB73B72}"/>
          </ac:spMkLst>
        </pc:spChg>
        <pc:spChg chg="add mod">
          <ac:chgData name="Goutham Makkena" userId="ee2210368fc1934b" providerId="LiveId" clId="{56921E3D-EC93-49F0-A004-158032002284}" dt="2019-08-13T05:32:51.853" v="2326" actId="571"/>
          <ac:spMkLst>
            <pc:docMk/>
            <pc:sldMk cId="3853803185" sldId="439"/>
            <ac:spMk id="217" creationId="{728EAD73-A5F2-47EA-8FAF-31A4A5D8F823}"/>
          </ac:spMkLst>
        </pc:spChg>
        <pc:spChg chg="add del">
          <ac:chgData name="Goutham Makkena" userId="ee2210368fc1934b" providerId="LiveId" clId="{56921E3D-EC93-49F0-A004-158032002284}" dt="2019-08-13T05:52:43.912" v="2397"/>
          <ac:spMkLst>
            <pc:docMk/>
            <pc:sldMk cId="3853803185" sldId="439"/>
            <ac:spMk id="218" creationId="{666C9B8D-765E-4203-8DCA-83F5600A8AFD}"/>
          </ac:spMkLst>
        </pc:spChg>
        <pc:spChg chg="add mod">
          <ac:chgData name="Goutham Makkena" userId="ee2210368fc1934b" providerId="LiveId" clId="{56921E3D-EC93-49F0-A004-158032002284}" dt="2019-08-13T05:55:56.582" v="2430" actId="1076"/>
          <ac:spMkLst>
            <pc:docMk/>
            <pc:sldMk cId="3853803185" sldId="439"/>
            <ac:spMk id="311" creationId="{A758ECB9-B0F5-4DB7-B943-F73EFFF0EACC}"/>
          </ac:spMkLst>
        </pc:spChg>
        <pc:grpChg chg="mod">
          <ac:chgData name="Goutham Makkena" userId="ee2210368fc1934b" providerId="LiveId" clId="{56921E3D-EC93-49F0-A004-158032002284}" dt="2019-08-13T05:22:18.105" v="2304" actId="1076"/>
          <ac:grpSpMkLst>
            <pc:docMk/>
            <pc:sldMk cId="3853803185" sldId="439"/>
            <ac:grpSpMk id="55" creationId="{E9DD7376-7641-4806-B44E-2C4BD4C90D02}"/>
          </ac:grpSpMkLst>
        </pc:grpChg>
        <pc:grpChg chg="mod">
          <ac:chgData name="Goutham Makkena" userId="ee2210368fc1934b" providerId="LiveId" clId="{56921E3D-EC93-49F0-A004-158032002284}" dt="2019-08-13T05:22:30.341" v="2307" actId="1076"/>
          <ac:grpSpMkLst>
            <pc:docMk/>
            <pc:sldMk cId="3853803185" sldId="439"/>
            <ac:grpSpMk id="59" creationId="{5195CB25-BAD5-4C90-BEBE-722FC601BBB7}"/>
          </ac:grpSpMkLst>
        </pc:grpChg>
        <pc:grpChg chg="mod">
          <ac:chgData name="Goutham Makkena" userId="ee2210368fc1934b" providerId="LiveId" clId="{56921E3D-EC93-49F0-A004-158032002284}" dt="2019-08-13T05:22:48.733" v="2308" actId="1076"/>
          <ac:grpSpMkLst>
            <pc:docMk/>
            <pc:sldMk cId="3853803185" sldId="439"/>
            <ac:grpSpMk id="63" creationId="{59FCF6FC-46A3-4F50-8662-81EA3EBB8B3A}"/>
          </ac:grpSpMkLst>
        </pc:grpChg>
        <pc:grpChg chg="mod">
          <ac:chgData name="Goutham Makkena" userId="ee2210368fc1934b" providerId="LiveId" clId="{56921E3D-EC93-49F0-A004-158032002284}" dt="2019-08-13T05:31:20.371" v="2311" actId="1076"/>
          <ac:grpSpMkLst>
            <pc:docMk/>
            <pc:sldMk cId="3853803185" sldId="439"/>
            <ac:grpSpMk id="67" creationId="{C37E2F26-78C6-4B81-A797-F95E46B2E9C3}"/>
          </ac:grpSpMkLst>
        </pc:grpChg>
        <pc:grpChg chg="mod">
          <ac:chgData name="Goutham Makkena" userId="ee2210368fc1934b" providerId="LiveId" clId="{56921E3D-EC93-49F0-A004-158032002284}" dt="2019-08-13T05:32:48.322" v="2324" actId="1076"/>
          <ac:grpSpMkLst>
            <pc:docMk/>
            <pc:sldMk cId="3853803185" sldId="439"/>
            <ac:grpSpMk id="71" creationId="{4984CB90-29EB-4926-8191-3E43E53FAC26}"/>
          </ac:grpSpMkLst>
        </pc:grpChg>
        <pc:grpChg chg="mod">
          <ac:chgData name="Goutham Makkena" userId="ee2210368fc1934b" providerId="LiveId" clId="{56921E3D-EC93-49F0-A004-158032002284}" dt="2019-08-13T05:35:25.344" v="2345" actId="1076"/>
          <ac:grpSpMkLst>
            <pc:docMk/>
            <pc:sldMk cId="3853803185" sldId="439"/>
            <ac:grpSpMk id="79" creationId="{EE8BE17B-4693-43A6-B183-3886603BAB2F}"/>
          </ac:grpSpMkLst>
        </pc:grpChg>
        <pc:grpChg chg="mod">
          <ac:chgData name="Goutham Makkena" userId="ee2210368fc1934b" providerId="LiveId" clId="{56921E3D-EC93-49F0-A004-158032002284}" dt="2019-08-13T05:35:19.640" v="2344" actId="1076"/>
          <ac:grpSpMkLst>
            <pc:docMk/>
            <pc:sldMk cId="3853803185" sldId="439"/>
            <ac:grpSpMk id="83" creationId="{DEC6E77E-86C8-406B-B124-800E615666EE}"/>
          </ac:grpSpMkLst>
        </pc:grpChg>
        <pc:grpChg chg="mod">
          <ac:chgData name="Goutham Makkena" userId="ee2210368fc1934b" providerId="LiveId" clId="{56921E3D-EC93-49F0-A004-158032002284}" dt="2019-08-13T05:35:07.499" v="2343" actId="1076"/>
          <ac:grpSpMkLst>
            <pc:docMk/>
            <pc:sldMk cId="3853803185" sldId="439"/>
            <ac:grpSpMk id="87" creationId="{4B30517B-A191-4A8B-932E-15037A0A0761}"/>
          </ac:grpSpMkLst>
        </pc:grpChg>
        <pc:grpChg chg="mod">
          <ac:chgData name="Goutham Makkena" userId="ee2210368fc1934b" providerId="LiveId" clId="{56921E3D-EC93-49F0-A004-158032002284}" dt="2019-08-13T05:34:21.853" v="2336" actId="1076"/>
          <ac:grpSpMkLst>
            <pc:docMk/>
            <pc:sldMk cId="3853803185" sldId="439"/>
            <ac:grpSpMk id="91" creationId="{28D8440C-CA68-41CF-AE12-20DB4936A899}"/>
          </ac:grpSpMkLst>
        </pc:grpChg>
        <pc:grpChg chg="mod">
          <ac:chgData name="Goutham Makkena" userId="ee2210368fc1934b" providerId="LiveId" clId="{56921E3D-EC93-49F0-A004-158032002284}" dt="2019-08-13T05:34:21.853" v="2336" actId="1076"/>
          <ac:grpSpMkLst>
            <pc:docMk/>
            <pc:sldMk cId="3853803185" sldId="439"/>
            <ac:grpSpMk id="95" creationId="{21510000-01D8-4702-B8E1-B25DC1D2EDE4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19" creationId="{3CA903B9-2971-4E6E-A588-114291DD4438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27" creationId="{DE8CB61C-B471-4C78-A52F-DF2894AEF231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35" creationId="{B06515F5-3916-44ED-8605-46AF64B3FA31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43" creationId="{334A4BC1-12A6-496D-AB62-1A1F2187C39C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75" creationId="{0D06DD3E-0804-4C7A-AC2F-D496B2DFE025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79" creationId="{DAC5E9F7-E988-4387-B3BA-741CC9EA4A52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83" creationId="{365A5C3D-6E8A-46D9-8EBE-86E2782C1DAB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87" creationId="{56EDE9F3-4263-470A-A9C3-E3299544671D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91" creationId="{87F692DF-10D3-4673-890C-909E8AF28ED2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95" creationId="{BA921276-2EEC-4A76-B46C-E0736440811F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299" creationId="{A7B61F8F-E007-44B7-8014-EBA12F437887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303" creationId="{C0CBBFB0-8067-4B37-9011-1E62591441C4}"/>
          </ac:grpSpMkLst>
        </pc:grpChg>
        <pc:grpChg chg="add mod">
          <ac:chgData name="Goutham Makkena" userId="ee2210368fc1934b" providerId="LiveId" clId="{56921E3D-EC93-49F0-A004-158032002284}" dt="2019-08-13T05:53:20.567" v="2400" actId="1076"/>
          <ac:grpSpMkLst>
            <pc:docMk/>
            <pc:sldMk cId="3853803185" sldId="439"/>
            <ac:grpSpMk id="307" creationId="{D432E447-6C55-4C35-877B-24590FD5F086}"/>
          </ac:grpSpMkLst>
        </pc:grpChg>
        <pc:picChg chg="add mod">
          <ac:chgData name="Goutham Makkena" userId="ee2210368fc1934b" providerId="LiveId" clId="{56921E3D-EC93-49F0-A004-158032002284}" dt="2019-08-13T05:56:52.468" v="2436" actId="1582"/>
          <ac:picMkLst>
            <pc:docMk/>
            <pc:sldMk cId="3853803185" sldId="439"/>
            <ac:picMk id="3" creationId="{6143F257-90B2-4FE3-8276-332854B5561A}"/>
          </ac:picMkLst>
        </pc:picChg>
      </pc:sldChg>
      <pc:sldChg chg="addSp delSp modSp add del modAnim">
        <pc:chgData name="Goutham Makkena" userId="ee2210368fc1934b" providerId="LiveId" clId="{56921E3D-EC93-49F0-A004-158032002284}" dt="2019-08-21T06:50:53.776" v="5600" actId="2696"/>
        <pc:sldMkLst>
          <pc:docMk/>
          <pc:sldMk cId="1986640842" sldId="440"/>
        </pc:sldMkLst>
        <pc:spChg chg="mod">
          <ac:chgData name="Goutham Makkena" userId="ee2210368fc1934b" providerId="LiveId" clId="{56921E3D-EC93-49F0-A004-158032002284}" dt="2019-08-13T06:11:45.052" v="2453" actId="20577"/>
          <ac:spMkLst>
            <pc:docMk/>
            <pc:sldMk cId="1986640842" sldId="440"/>
            <ac:spMk id="2" creationId="{FAAFF502-3263-4568-BB91-48B6BC6D5498}"/>
          </ac:spMkLst>
        </pc:spChg>
        <pc:spChg chg="del">
          <ac:chgData name="Goutham Makkena" userId="ee2210368fc1934b" providerId="LiveId" clId="{56921E3D-EC93-49F0-A004-158032002284}" dt="2019-08-13T06:11:50.167" v="2454" actId="478"/>
          <ac:spMkLst>
            <pc:docMk/>
            <pc:sldMk cId="1986640842" sldId="440"/>
            <ac:spMk id="3" creationId="{F8048EED-BD4E-4A75-BC0F-997A47D78E40}"/>
          </ac:spMkLst>
        </pc:spChg>
        <pc:spChg chg="add mod">
          <ac:chgData name="Goutham Makkena" userId="ee2210368fc1934b" providerId="LiveId" clId="{56921E3D-EC93-49F0-A004-158032002284}" dt="2019-08-13T06:30:47.912" v="2563" actId="20577"/>
          <ac:spMkLst>
            <pc:docMk/>
            <pc:sldMk cId="1986640842" sldId="440"/>
            <ac:spMk id="6" creationId="{6E1882AF-BF7C-42C4-A5CF-85AD5352DAE7}"/>
          </ac:spMkLst>
        </pc:spChg>
        <pc:spChg chg="add mod">
          <ac:chgData name="Goutham Makkena" userId="ee2210368fc1934b" providerId="LiveId" clId="{56921E3D-EC93-49F0-A004-158032002284}" dt="2019-08-13T06:22:13.163" v="2495" actId="20577"/>
          <ac:spMkLst>
            <pc:docMk/>
            <pc:sldMk cId="1986640842" sldId="440"/>
            <ac:spMk id="7" creationId="{F7646C07-8607-40B5-BB1E-163ECFC1D15B}"/>
          </ac:spMkLst>
        </pc:spChg>
        <pc:spChg chg="add mod">
          <ac:chgData name="Goutham Makkena" userId="ee2210368fc1934b" providerId="LiveId" clId="{56921E3D-EC93-49F0-A004-158032002284}" dt="2019-08-13T06:22:27.680" v="2512" actId="20577"/>
          <ac:spMkLst>
            <pc:docMk/>
            <pc:sldMk cId="1986640842" sldId="440"/>
            <ac:spMk id="8" creationId="{7F5CF971-09CE-4AE5-B665-888A8E275D61}"/>
          </ac:spMkLst>
        </pc:spChg>
        <pc:picChg chg="add del mod">
          <ac:chgData name="Goutham Makkena" userId="ee2210368fc1934b" providerId="LiveId" clId="{56921E3D-EC93-49F0-A004-158032002284}" dt="2019-08-13T06:13:41.080" v="2458" actId="478"/>
          <ac:picMkLst>
            <pc:docMk/>
            <pc:sldMk cId="1986640842" sldId="440"/>
            <ac:picMk id="4" creationId="{6ABF997F-5C55-4FC1-80AD-D7870EE1CE27}"/>
          </ac:picMkLst>
        </pc:picChg>
        <pc:picChg chg="add mod">
          <ac:chgData name="Goutham Makkena" userId="ee2210368fc1934b" providerId="LiveId" clId="{56921E3D-EC93-49F0-A004-158032002284}" dt="2019-08-13T06:20:23.818" v="2461" actId="1076"/>
          <ac:picMkLst>
            <pc:docMk/>
            <pc:sldMk cId="1986640842" sldId="440"/>
            <ac:picMk id="5" creationId="{5110AB2E-7EDC-47EC-91EA-64C95DC750FC}"/>
          </ac:picMkLst>
        </pc:picChg>
      </pc:sldChg>
      <pc:sldChg chg="addSp delSp modSp add del modAnim">
        <pc:chgData name="Goutham Makkena" userId="ee2210368fc1934b" providerId="LiveId" clId="{56921E3D-EC93-49F0-A004-158032002284}" dt="2019-08-21T06:50:53.936" v="5601" actId="2696"/>
        <pc:sldMkLst>
          <pc:docMk/>
          <pc:sldMk cId="3395642786" sldId="441"/>
        </pc:sldMkLst>
        <pc:spChg chg="mod">
          <ac:chgData name="Goutham Makkena" userId="ee2210368fc1934b" providerId="LiveId" clId="{56921E3D-EC93-49F0-A004-158032002284}" dt="2019-08-13T06:22:42.005" v="2529" actId="20577"/>
          <ac:spMkLst>
            <pc:docMk/>
            <pc:sldMk cId="3395642786" sldId="441"/>
            <ac:spMk id="2" creationId="{DAA8E2EE-0EFB-44ED-9FB7-DD8AC11F7066}"/>
          </ac:spMkLst>
        </pc:spChg>
        <pc:spChg chg="del">
          <ac:chgData name="Goutham Makkena" userId="ee2210368fc1934b" providerId="LiveId" clId="{56921E3D-EC93-49F0-A004-158032002284}" dt="2019-08-13T06:24:08.568" v="2533" actId="478"/>
          <ac:spMkLst>
            <pc:docMk/>
            <pc:sldMk cId="3395642786" sldId="441"/>
            <ac:spMk id="3" creationId="{61DA69D3-D88F-4A6E-930B-56D618AEDD79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6" creationId="{AAB4444B-999E-4FD1-BAE6-D6F4E3115670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7" creationId="{E4E6056D-4A34-405E-A87A-2514FAE8A72A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8" creationId="{05880A4D-1708-4BA5-8837-CEC6C244B6F4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9" creationId="{0656FFC5-5729-40A2-B3A8-103F7E516851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0" creationId="{933EC0E0-9773-4995-82E8-A25E4B95B38D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1" creationId="{E205DEC4-9D3B-4755-8AF5-9290782D113F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2" creationId="{8DFCB033-25E3-4350-95B0-AE97509DC397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3" creationId="{3CC18C2A-F53E-47B6-9D70-4FDD0485DE08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4" creationId="{90AB6B7A-330C-4AD3-9089-976D820001EC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5" creationId="{10F60CFD-1D5F-4A4F-88B9-77DEE75ABC5D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6" creationId="{94F90E8B-4982-4424-8735-CB422BB6937B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7" creationId="{BF069546-3A07-4EFF-9851-D4C78368CE28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8" creationId="{1CA813F0-CFAB-4C50-A6C7-E531EF65B570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9" creationId="{61C554DE-3D51-4C0E-8A57-ECEF7E5AEA44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0" creationId="{D76B98E5-5B52-41FB-A19F-CEF0E4E5BBE9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1" creationId="{55E7FAA6-4E53-4E0B-93C8-29074E13EEF6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2" creationId="{34F83216-53C0-4AEE-AD98-BE5EB0743692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3" creationId="{0C0F07B1-9603-49FF-8369-51B1C550EF0A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4" creationId="{C151D861-DFF6-4BC4-8F71-25C6FA4DFBB5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5" creationId="{066AE30A-C1B8-4C1E-9473-3179D46310E4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6" creationId="{7319C137-38F4-4A7E-B1C1-6A887B5CF2BA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7" creationId="{EC93BE5D-494E-4E48-B835-6F8AA28221EF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8" creationId="{FB6543B3-03EC-434D-8E9B-5F43D9F8F00E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29" creationId="{7FF4D516-AAC6-4E69-BA84-3594AC40136E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0" creationId="{F3E009ED-E7D6-4A6A-8F83-C00EFD39BE02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1" creationId="{B3EC25DC-5239-4B05-9096-51F6CDC67EF5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2" creationId="{8863CD44-4285-4CB2-886F-C54677295CC9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3" creationId="{E449997C-A674-4270-B4CB-A0C53366C900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4" creationId="{72B1928A-10AC-42F7-AB44-C511F8A7568C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5" creationId="{1E1DD41A-4684-4067-939B-DE69BC079793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6" creationId="{F5AB50C4-6854-4ECD-B3C2-A6073D956802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7" creationId="{A6A9B720-CF62-4B08-B6BB-FC181A195465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8" creationId="{1C0D80E4-B692-4DCD-AF5F-EC0E0BB81845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39" creationId="{3774A796-BD2D-4A99-AEB2-6571B045D77B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40" creationId="{41200C1C-7E2D-4545-BCD3-9359A5172CD4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41" creationId="{5E7E1635-7E71-44B3-B28B-90CE0A8C1528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42" creationId="{3B524B0F-B7BC-49E2-95B5-C9966219436F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44" creationId="{4783FC9C-B3EF-48CD-9D57-8277FCF483CB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45" creationId="{A5C69D67-60AB-4761-9210-E13F13A31844}"/>
          </ac:spMkLst>
        </pc:spChg>
        <pc:spChg chg="mod topLvl">
          <ac:chgData name="Goutham Makkena" userId="ee2210368fc1934b" providerId="LiveId" clId="{56921E3D-EC93-49F0-A004-158032002284}" dt="2019-08-13T06:39:18.869" v="2589" actId="14100"/>
          <ac:spMkLst>
            <pc:docMk/>
            <pc:sldMk cId="3395642786" sldId="441"/>
            <ac:spMk id="146" creationId="{3C790C05-1F54-44FC-918F-F88DEE737970}"/>
          </ac:spMkLst>
        </pc:spChg>
        <pc:spChg chg="add mod">
          <ac:chgData name="Goutham Makkena" userId="ee2210368fc1934b" providerId="LiveId" clId="{56921E3D-EC93-49F0-A004-158032002284}" dt="2019-08-13T06:31:09.886" v="2570" actId="58"/>
          <ac:spMkLst>
            <pc:docMk/>
            <pc:sldMk cId="3395642786" sldId="441"/>
            <ac:spMk id="1303" creationId="{FFD97095-73B7-4484-B6DE-E475460E50F7}"/>
          </ac:spMkLst>
        </pc:spChg>
        <pc:grpChg chg="del mod">
          <ac:chgData name="Goutham Makkena" userId="ee2210368fc1934b" providerId="LiveId" clId="{56921E3D-EC93-49F0-A004-158032002284}" dt="2019-08-13T06:24:30.141" v="2535" actId="165"/>
          <ac:grpSpMkLst>
            <pc:docMk/>
            <pc:sldMk cId="3395642786" sldId="441"/>
            <ac:grpSpMk id="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4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5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5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5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6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6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7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7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7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8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8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9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9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9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9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0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0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1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1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2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3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3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3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4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4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5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5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5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6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6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6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7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7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7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8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8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9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9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29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0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0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1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1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2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2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2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4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4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5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5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6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6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6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7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7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7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8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9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9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39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0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0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0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1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1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2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3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3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3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4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5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5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6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6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7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7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7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7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8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8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9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49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0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0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0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1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1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1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2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2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2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4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5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5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6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6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6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7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7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7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8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8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8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9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59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0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0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1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1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2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2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2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4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4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5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5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6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6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6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7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7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7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8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8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8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9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9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69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0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0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1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1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1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2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3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3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3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4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4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4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5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5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6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6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6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7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7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7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8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8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8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9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79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0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0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0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1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1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1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2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2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2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3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4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4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5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5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6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6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6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7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7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7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8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8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9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89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0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0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1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1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1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2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2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3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3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3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4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5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5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6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6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6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7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7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8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8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8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91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9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99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0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0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1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1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2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2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3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3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4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4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4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5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5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5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6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6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7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7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7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8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8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9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09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0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0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0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1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1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2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2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2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3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35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39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43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47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5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5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6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6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7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7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7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8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9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9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19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0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0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1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1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1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2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2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3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3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3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4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4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5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5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5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6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6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7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7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78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82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86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90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94" creationId="{DB223DEB-9567-48E3-9478-A4A1CF5E4CF1}"/>
          </ac:grpSpMkLst>
        </pc:grpChg>
        <pc:grpChg chg="mod topLvl">
          <ac:chgData name="Goutham Makkena" userId="ee2210368fc1934b" providerId="LiveId" clId="{56921E3D-EC93-49F0-A004-158032002284}" dt="2019-08-13T06:39:18.869" v="2589" actId="14100"/>
          <ac:grpSpMkLst>
            <pc:docMk/>
            <pc:sldMk cId="3395642786" sldId="441"/>
            <ac:grpSpMk id="1298" creationId="{DB223DEB-9567-48E3-9478-A4A1CF5E4CF1}"/>
          </ac:grpSpMkLst>
        </pc:grpChg>
        <pc:picChg chg="add del mod">
          <ac:chgData name="Goutham Makkena" userId="ee2210368fc1934b" providerId="LiveId" clId="{56921E3D-EC93-49F0-A004-158032002284}" dt="2019-08-13T06:24:16.758" v="2534" actId="27803"/>
          <ac:picMkLst>
            <pc:docMk/>
            <pc:sldMk cId="3395642786" sldId="441"/>
            <ac:picMk id="4" creationId="{DB223DEB-9567-48E3-9478-A4A1CF5E4CF1}"/>
          </ac:picMkLst>
        </pc:picChg>
        <pc:picChg chg="add mod">
          <ac:chgData name="Goutham Makkena" userId="ee2210368fc1934b" providerId="LiveId" clId="{56921E3D-EC93-49F0-A004-158032002284}" dt="2019-08-13T06:39:18.869" v="2589" actId="14100"/>
          <ac:picMkLst>
            <pc:docMk/>
            <pc:sldMk cId="3395642786" sldId="441"/>
            <ac:picMk id="1302" creationId="{2D41F56B-A759-47DA-B592-D5257EB34C36}"/>
          </ac:picMkLst>
        </pc:picChg>
        <pc:picChg chg="add mod">
          <ac:chgData name="Goutham Makkena" userId="ee2210368fc1934b" providerId="LiveId" clId="{56921E3D-EC93-49F0-A004-158032002284}" dt="2019-08-13T06:39:18.869" v="2589" actId="14100"/>
          <ac:picMkLst>
            <pc:docMk/>
            <pc:sldMk cId="3395642786" sldId="441"/>
            <ac:picMk id="1304" creationId="{8D2F2D77-90EF-448D-9075-4E5D38298DBE}"/>
          </ac:picMkLst>
        </pc:picChg>
        <pc:picChg chg="add mod">
          <ac:chgData name="Goutham Makkena" userId="ee2210368fc1934b" providerId="LiveId" clId="{56921E3D-EC93-49F0-A004-158032002284}" dt="2019-08-13T06:39:18.869" v="2589" actId="14100"/>
          <ac:picMkLst>
            <pc:docMk/>
            <pc:sldMk cId="3395642786" sldId="441"/>
            <ac:picMk id="1305" creationId="{E4DDD535-8B99-485B-B78E-608FC976799C}"/>
          </ac:picMkLst>
        </pc:picChg>
        <pc:picChg chg="add mod">
          <ac:chgData name="Goutham Makkena" userId="ee2210368fc1934b" providerId="LiveId" clId="{56921E3D-EC93-49F0-A004-158032002284}" dt="2019-08-13T06:39:18.869" v="2589" actId="14100"/>
          <ac:picMkLst>
            <pc:docMk/>
            <pc:sldMk cId="3395642786" sldId="441"/>
            <ac:picMk id="1306" creationId="{010999BC-44AE-4571-9B81-8B2DFF1A5AFF}"/>
          </ac:picMkLst>
        </pc:picChg>
        <pc:picChg chg="add mod">
          <ac:chgData name="Goutham Makkena" userId="ee2210368fc1934b" providerId="LiveId" clId="{56921E3D-EC93-49F0-A004-158032002284}" dt="2019-08-13T06:39:18.869" v="2589" actId="14100"/>
          <ac:picMkLst>
            <pc:docMk/>
            <pc:sldMk cId="3395642786" sldId="441"/>
            <ac:picMk id="1307" creationId="{E3B4878C-71A5-4345-B2F4-810A03A9736B}"/>
          </ac:picMkLst>
        </pc:picChg>
      </pc:sldChg>
      <pc:sldChg chg="addSp delSp modSp add del modAnim">
        <pc:chgData name="Goutham Makkena" userId="ee2210368fc1934b" providerId="LiveId" clId="{56921E3D-EC93-49F0-A004-158032002284}" dt="2019-08-21T06:50:53.966" v="5602" actId="2696"/>
        <pc:sldMkLst>
          <pc:docMk/>
          <pc:sldMk cId="4138529116" sldId="442"/>
        </pc:sldMkLst>
        <pc:spChg chg="mod">
          <ac:chgData name="Goutham Makkena" userId="ee2210368fc1934b" providerId="LiveId" clId="{56921E3D-EC93-49F0-A004-158032002284}" dt="2019-08-13T06:39:35.311" v="2592"/>
          <ac:spMkLst>
            <pc:docMk/>
            <pc:sldMk cId="4138529116" sldId="442"/>
            <ac:spMk id="2" creationId="{611026AF-59DC-4904-9EF5-E4C0CD6A03AE}"/>
          </ac:spMkLst>
        </pc:spChg>
        <pc:spChg chg="del">
          <ac:chgData name="Goutham Makkena" userId="ee2210368fc1934b" providerId="LiveId" clId="{56921E3D-EC93-49F0-A004-158032002284}" dt="2019-08-13T06:39:37.421" v="2593" actId="478"/>
          <ac:spMkLst>
            <pc:docMk/>
            <pc:sldMk cId="4138529116" sldId="442"/>
            <ac:spMk id="3" creationId="{36617C11-7CF3-4EEC-A7FF-0A4D4FF4F7FD}"/>
          </ac:spMkLst>
        </pc:spChg>
        <pc:spChg chg="add del">
          <ac:chgData name="Goutham Makkena" userId="ee2210368fc1934b" providerId="LiveId" clId="{56921E3D-EC93-49F0-A004-158032002284}" dt="2019-08-13T06:39:45.906" v="2595"/>
          <ac:spMkLst>
            <pc:docMk/>
            <pc:sldMk cId="4138529116" sldId="442"/>
            <ac:spMk id="4" creationId="{8AC82C07-5FBB-4F1A-BFDE-D9021559A57B}"/>
          </ac:spMkLst>
        </pc:spChg>
        <pc:spChg chg="add mod">
          <ac:chgData name="Goutham Makkena" userId="ee2210368fc1934b" providerId="LiveId" clId="{56921E3D-EC93-49F0-A004-158032002284}" dt="2019-08-13T06:51:38.344" v="2938" actId="20577"/>
          <ac:spMkLst>
            <pc:docMk/>
            <pc:sldMk cId="4138529116" sldId="442"/>
            <ac:spMk id="6" creationId="{DF5E8882-826D-477C-8448-464D2AD7BCA9}"/>
          </ac:spMkLst>
        </pc:spChg>
        <pc:spChg chg="add">
          <ac:chgData name="Goutham Makkena" userId="ee2210368fc1934b" providerId="LiveId" clId="{56921E3D-EC93-49F0-A004-158032002284}" dt="2019-08-13T07:03:29.093" v="2939"/>
          <ac:spMkLst>
            <pc:docMk/>
            <pc:sldMk cId="4138529116" sldId="442"/>
            <ac:spMk id="11" creationId="{BF5AF3C9-26D8-47DD-A379-B572EE529583}"/>
          </ac:spMkLst>
        </pc:spChg>
        <pc:picChg chg="add mod">
          <ac:chgData name="Goutham Makkena" userId="ee2210368fc1934b" providerId="LiveId" clId="{56921E3D-EC93-49F0-A004-158032002284}" dt="2019-08-13T06:41:05.631" v="2600" actId="1076"/>
          <ac:picMkLst>
            <pc:docMk/>
            <pc:sldMk cId="4138529116" sldId="442"/>
            <ac:picMk id="5" creationId="{47081024-0A73-44FF-8256-E16CA21B2C44}"/>
          </ac:picMkLst>
        </pc:picChg>
        <pc:picChg chg="add mod">
          <ac:chgData name="Goutham Makkena" userId="ee2210368fc1934b" providerId="LiveId" clId="{56921E3D-EC93-49F0-A004-158032002284}" dt="2019-08-13T06:47:47.251" v="2919" actId="1076"/>
          <ac:picMkLst>
            <pc:docMk/>
            <pc:sldMk cId="4138529116" sldId="442"/>
            <ac:picMk id="7" creationId="{68F7306F-A0DE-485E-B7F4-1439AE879975}"/>
          </ac:picMkLst>
        </pc:picChg>
        <pc:cxnChg chg="add mod">
          <ac:chgData name="Goutham Makkena" userId="ee2210368fc1934b" providerId="LiveId" clId="{56921E3D-EC93-49F0-A004-158032002284}" dt="2019-08-13T06:48:57.638" v="2924" actId="1582"/>
          <ac:cxnSpMkLst>
            <pc:docMk/>
            <pc:sldMk cId="4138529116" sldId="442"/>
            <ac:cxnSpMk id="9" creationId="{16ABA544-B975-4DC8-9E9A-2E4883430255}"/>
          </ac:cxnSpMkLst>
        </pc:cxnChg>
      </pc:sldChg>
      <pc:sldChg chg="addSp delSp modSp add del modAnim">
        <pc:chgData name="Goutham Makkena" userId="ee2210368fc1934b" providerId="LiveId" clId="{56921E3D-EC93-49F0-A004-158032002284}" dt="2019-08-21T06:50:53.981" v="5603" actId="2696"/>
        <pc:sldMkLst>
          <pc:docMk/>
          <pc:sldMk cId="3015986968" sldId="443"/>
        </pc:sldMkLst>
        <pc:spChg chg="mod">
          <ac:chgData name="Goutham Makkena" userId="ee2210368fc1934b" providerId="LiveId" clId="{56921E3D-EC93-49F0-A004-158032002284}" dt="2019-08-13T07:06:28.174" v="2962" actId="20577"/>
          <ac:spMkLst>
            <pc:docMk/>
            <pc:sldMk cId="3015986968" sldId="443"/>
            <ac:spMk id="2" creationId="{ABAF688A-98AD-450F-BF3D-3C210ED931B3}"/>
          </ac:spMkLst>
        </pc:spChg>
        <pc:spChg chg="del">
          <ac:chgData name="Goutham Makkena" userId="ee2210368fc1934b" providerId="LiveId" clId="{56921E3D-EC93-49F0-A004-158032002284}" dt="2019-08-13T07:06:38.364" v="2963" actId="478"/>
          <ac:spMkLst>
            <pc:docMk/>
            <pc:sldMk cId="3015986968" sldId="443"/>
            <ac:spMk id="3" creationId="{0D027AF6-5691-4470-890C-A0CCA6EBF8F9}"/>
          </ac:spMkLst>
        </pc:spChg>
        <pc:spChg chg="add mod">
          <ac:chgData name="Goutham Makkena" userId="ee2210368fc1934b" providerId="LiveId" clId="{56921E3D-EC93-49F0-A004-158032002284}" dt="2019-08-13T07:19:10.666" v="3302" actId="20577"/>
          <ac:spMkLst>
            <pc:docMk/>
            <pc:sldMk cId="3015986968" sldId="443"/>
            <ac:spMk id="4" creationId="{68A7D537-16FE-4EB4-8146-DBD6D5284CA7}"/>
          </ac:spMkLst>
        </pc:spChg>
        <pc:picChg chg="add del mod">
          <ac:chgData name="Goutham Makkena" userId="ee2210368fc1934b" providerId="LiveId" clId="{56921E3D-EC93-49F0-A004-158032002284}" dt="2019-08-13T07:19:55.544" v="3305" actId="478"/>
          <ac:picMkLst>
            <pc:docMk/>
            <pc:sldMk cId="3015986968" sldId="443"/>
            <ac:picMk id="5" creationId="{507CE027-65E9-4574-99C1-89A91D14F76D}"/>
          </ac:picMkLst>
        </pc:picChg>
        <pc:picChg chg="add mod">
          <ac:chgData name="Goutham Makkena" userId="ee2210368fc1934b" providerId="LiveId" clId="{56921E3D-EC93-49F0-A004-158032002284}" dt="2019-08-13T07:21:12.335" v="3316" actId="1076"/>
          <ac:picMkLst>
            <pc:docMk/>
            <pc:sldMk cId="3015986968" sldId="443"/>
            <ac:picMk id="6" creationId="{773DD6DA-C581-4CF1-BFEF-A72D84B6013B}"/>
          </ac:picMkLst>
        </pc:picChg>
        <pc:picChg chg="add mod ord">
          <ac:chgData name="Goutham Makkena" userId="ee2210368fc1934b" providerId="LiveId" clId="{56921E3D-EC93-49F0-A004-158032002284}" dt="2019-08-13T07:21:08.256" v="3315" actId="14100"/>
          <ac:picMkLst>
            <pc:docMk/>
            <pc:sldMk cId="3015986968" sldId="443"/>
            <ac:picMk id="10" creationId="{2237663D-1DF6-490F-A5D9-6C4AD22F0566}"/>
          </ac:picMkLst>
        </pc:picChg>
        <pc:cxnChg chg="add mod">
          <ac:chgData name="Goutham Makkena" userId="ee2210368fc1934b" providerId="LiveId" clId="{56921E3D-EC93-49F0-A004-158032002284}" dt="2019-08-13T07:15:10.480" v="3143" actId="1582"/>
          <ac:cxnSpMkLst>
            <pc:docMk/>
            <pc:sldMk cId="3015986968" sldId="443"/>
            <ac:cxnSpMk id="8" creationId="{3B60A652-5EDF-4670-90E4-2595235254A1}"/>
          </ac:cxnSpMkLst>
        </pc:cxnChg>
      </pc:sldChg>
      <pc:sldChg chg="addSp delSp modSp add del modAnim">
        <pc:chgData name="Goutham Makkena" userId="ee2210368fc1934b" providerId="LiveId" clId="{56921E3D-EC93-49F0-A004-158032002284}" dt="2019-08-21T06:50:54.021" v="5605" actId="2696"/>
        <pc:sldMkLst>
          <pc:docMk/>
          <pc:sldMk cId="3494927396" sldId="444"/>
        </pc:sldMkLst>
        <pc:spChg chg="mod">
          <ac:chgData name="Goutham Makkena" userId="ee2210368fc1934b" providerId="LiveId" clId="{56921E3D-EC93-49F0-A004-158032002284}" dt="2019-08-13T07:19:29.654" v="3304"/>
          <ac:spMkLst>
            <pc:docMk/>
            <pc:sldMk cId="3494927396" sldId="444"/>
            <ac:spMk id="2" creationId="{49686EAC-FD3E-4A52-9EBE-BF8F67DF1BE5}"/>
          </ac:spMkLst>
        </pc:spChg>
        <pc:spChg chg="del">
          <ac:chgData name="Goutham Makkena" userId="ee2210368fc1934b" providerId="LiveId" clId="{56921E3D-EC93-49F0-A004-158032002284}" dt="2019-08-13T07:17:14.564" v="3212" actId="478"/>
          <ac:spMkLst>
            <pc:docMk/>
            <pc:sldMk cId="3494927396" sldId="444"/>
            <ac:spMk id="3" creationId="{FDD495D9-4E68-418B-A191-2140A31AB031}"/>
          </ac:spMkLst>
        </pc:spChg>
        <pc:spChg chg="add mod">
          <ac:chgData name="Goutham Makkena" userId="ee2210368fc1934b" providerId="LiveId" clId="{56921E3D-EC93-49F0-A004-158032002284}" dt="2019-08-13T07:59:48.864" v="3438" actId="20577"/>
          <ac:spMkLst>
            <pc:docMk/>
            <pc:sldMk cId="3494927396" sldId="444"/>
            <ac:spMk id="4" creationId="{614BA2CF-3541-4CDB-85EB-30FC459203C1}"/>
          </ac:spMkLst>
        </pc:spChg>
        <pc:picChg chg="add del">
          <ac:chgData name="Goutham Makkena" userId="ee2210368fc1934b" providerId="LiveId" clId="{56921E3D-EC93-49F0-A004-158032002284}" dt="2019-08-13T07:21:23.196" v="3317" actId="478"/>
          <ac:picMkLst>
            <pc:docMk/>
            <pc:sldMk cId="3494927396" sldId="444"/>
            <ac:picMk id="5" creationId="{6B0CE6FC-23A2-479C-A02B-6E4DCE4C8204}"/>
          </ac:picMkLst>
        </pc:picChg>
        <pc:picChg chg="add mod">
          <ac:chgData name="Goutham Makkena" userId="ee2210368fc1934b" providerId="LiveId" clId="{56921E3D-EC93-49F0-A004-158032002284}" dt="2019-08-13T07:24:28.224" v="3347" actId="14100"/>
          <ac:picMkLst>
            <pc:docMk/>
            <pc:sldMk cId="3494927396" sldId="444"/>
            <ac:picMk id="6" creationId="{5B4F22B9-FE4B-4516-9A15-5F8222B30E8F}"/>
          </ac:picMkLst>
        </pc:picChg>
        <pc:picChg chg="add mod">
          <ac:chgData name="Goutham Makkena" userId="ee2210368fc1934b" providerId="LiveId" clId="{56921E3D-EC93-49F0-A004-158032002284}" dt="2019-08-13T07:24:38.615" v="3349" actId="1076"/>
          <ac:picMkLst>
            <pc:docMk/>
            <pc:sldMk cId="3494927396" sldId="444"/>
            <ac:picMk id="7" creationId="{EE97B199-587E-46ED-A693-086CC8629F50}"/>
          </ac:picMkLst>
        </pc:picChg>
        <pc:picChg chg="add mod">
          <ac:chgData name="Goutham Makkena" userId="ee2210368fc1934b" providerId="LiveId" clId="{56921E3D-EC93-49F0-A004-158032002284}" dt="2019-08-13T07:23:16.334" v="3334" actId="1076"/>
          <ac:picMkLst>
            <pc:docMk/>
            <pc:sldMk cId="3494927396" sldId="444"/>
            <ac:picMk id="11" creationId="{2A79E5E4-3DBC-4076-BEB4-167A546172C8}"/>
          </ac:picMkLst>
        </pc:picChg>
        <pc:cxnChg chg="add mod">
          <ac:chgData name="Goutham Makkena" userId="ee2210368fc1934b" providerId="LiveId" clId="{56921E3D-EC93-49F0-A004-158032002284}" dt="2019-08-13T07:23:41.890" v="3338" actId="14100"/>
          <ac:cxnSpMkLst>
            <pc:docMk/>
            <pc:sldMk cId="3494927396" sldId="444"/>
            <ac:cxnSpMk id="9" creationId="{37A3E81C-ED31-4FEE-975E-D400420982AF}"/>
          </ac:cxnSpMkLst>
        </pc:cxnChg>
      </pc:sldChg>
      <pc:sldChg chg="addSp delSp modSp add del modAnim">
        <pc:chgData name="Goutham Makkena" userId="ee2210368fc1934b" providerId="LiveId" clId="{56921E3D-EC93-49F0-A004-158032002284}" dt="2019-08-21T06:50:54.076" v="5607" actId="2696"/>
        <pc:sldMkLst>
          <pc:docMk/>
          <pc:sldMk cId="441710039" sldId="445"/>
        </pc:sldMkLst>
        <pc:spChg chg="mod">
          <ac:chgData name="Goutham Makkena" userId="ee2210368fc1934b" providerId="LiveId" clId="{56921E3D-EC93-49F0-A004-158032002284}" dt="2019-08-13T08:00:17.915" v="3441"/>
          <ac:spMkLst>
            <pc:docMk/>
            <pc:sldMk cId="441710039" sldId="445"/>
            <ac:spMk id="2" creationId="{9E3A3C51-4E04-4D85-B8C2-D37D4CD04914}"/>
          </ac:spMkLst>
        </pc:spChg>
        <pc:spChg chg="del">
          <ac:chgData name="Goutham Makkena" userId="ee2210368fc1934b" providerId="LiveId" clId="{56921E3D-EC93-49F0-A004-158032002284}" dt="2019-08-13T08:10:05.313" v="3442" actId="478"/>
          <ac:spMkLst>
            <pc:docMk/>
            <pc:sldMk cId="441710039" sldId="445"/>
            <ac:spMk id="3" creationId="{33AB1967-1E0E-48F3-B1DA-25A47BC840CE}"/>
          </ac:spMkLst>
        </pc:spChg>
        <pc:spChg chg="add mod">
          <ac:chgData name="Goutham Makkena" userId="ee2210368fc1934b" providerId="LiveId" clId="{56921E3D-EC93-49F0-A004-158032002284}" dt="2019-08-13T08:12:41.933" v="3532" actId="20577"/>
          <ac:spMkLst>
            <pc:docMk/>
            <pc:sldMk cId="441710039" sldId="445"/>
            <ac:spMk id="5" creationId="{D2191DE6-F207-4667-BD14-0AA2A5327615}"/>
          </ac:spMkLst>
        </pc:spChg>
        <pc:picChg chg="add mod">
          <ac:chgData name="Goutham Makkena" userId="ee2210368fc1934b" providerId="LiveId" clId="{56921E3D-EC93-49F0-A004-158032002284}" dt="2019-08-13T08:10:10.053" v="3444" actId="1076"/>
          <ac:picMkLst>
            <pc:docMk/>
            <pc:sldMk cId="441710039" sldId="445"/>
            <ac:picMk id="4" creationId="{BDDE554A-0CB4-40A3-BD29-26C2905F196E}"/>
          </ac:picMkLst>
        </pc:picChg>
        <pc:picChg chg="add mod">
          <ac:chgData name="Goutham Makkena" userId="ee2210368fc1934b" providerId="LiveId" clId="{56921E3D-EC93-49F0-A004-158032002284}" dt="2019-08-13T08:12:23.297" v="3525" actId="1076"/>
          <ac:picMkLst>
            <pc:docMk/>
            <pc:sldMk cId="441710039" sldId="445"/>
            <ac:picMk id="9" creationId="{882CA981-E683-41B4-837C-C4336227AF0D}"/>
          </ac:picMkLst>
        </pc:picChg>
        <pc:cxnChg chg="add mod">
          <ac:chgData name="Goutham Makkena" userId="ee2210368fc1934b" providerId="LiveId" clId="{56921E3D-EC93-49F0-A004-158032002284}" dt="2019-08-13T08:13:37.023" v="3536" actId="14100"/>
          <ac:cxnSpMkLst>
            <pc:docMk/>
            <pc:sldMk cId="441710039" sldId="445"/>
            <ac:cxnSpMk id="7" creationId="{6E5A41F0-13C8-4B61-B4BE-A8A21663352F}"/>
          </ac:cxnSpMkLst>
        </pc:cxnChg>
      </pc:sldChg>
      <pc:sldChg chg="addSp delSp modSp add del modAnim">
        <pc:chgData name="Goutham Makkena" userId="ee2210368fc1934b" providerId="LiveId" clId="{56921E3D-EC93-49F0-A004-158032002284}" dt="2019-08-21T06:50:54.101" v="5608" actId="2696"/>
        <pc:sldMkLst>
          <pc:docMk/>
          <pc:sldMk cId="3547805020" sldId="446"/>
        </pc:sldMkLst>
        <pc:spChg chg="mod">
          <ac:chgData name="Goutham Makkena" userId="ee2210368fc1934b" providerId="LiveId" clId="{56921E3D-EC93-49F0-A004-158032002284}" dt="2019-08-13T08:14:12.883" v="3539"/>
          <ac:spMkLst>
            <pc:docMk/>
            <pc:sldMk cId="3547805020" sldId="446"/>
            <ac:spMk id="2" creationId="{DDF1BF5D-BC55-4105-B229-4D857B766C66}"/>
          </ac:spMkLst>
        </pc:spChg>
        <pc:spChg chg="del">
          <ac:chgData name="Goutham Makkena" userId="ee2210368fc1934b" providerId="LiveId" clId="{56921E3D-EC93-49F0-A004-158032002284}" dt="2019-08-13T08:14:18.892" v="3541" actId="478"/>
          <ac:spMkLst>
            <pc:docMk/>
            <pc:sldMk cId="3547805020" sldId="446"/>
            <ac:spMk id="3" creationId="{ACDC16EA-637D-4EFB-ADD2-BAC2B01BDF06}"/>
          </ac:spMkLst>
        </pc:spChg>
        <pc:spChg chg="add mod">
          <ac:chgData name="Goutham Makkena" userId="ee2210368fc1934b" providerId="LiveId" clId="{56921E3D-EC93-49F0-A004-158032002284}" dt="2019-08-13T08:20:42.153" v="3792" actId="207"/>
          <ac:spMkLst>
            <pc:docMk/>
            <pc:sldMk cId="3547805020" sldId="446"/>
            <ac:spMk id="5" creationId="{FFB0C6C2-18D8-4085-BDCE-B5619D1D7BB0}"/>
          </ac:spMkLst>
        </pc:spChg>
        <pc:picChg chg="add">
          <ac:chgData name="Goutham Makkena" userId="ee2210368fc1934b" providerId="LiveId" clId="{56921E3D-EC93-49F0-A004-158032002284}" dt="2019-08-13T08:14:16.652" v="3540"/>
          <ac:picMkLst>
            <pc:docMk/>
            <pc:sldMk cId="3547805020" sldId="446"/>
            <ac:picMk id="4" creationId="{6B436F5A-5613-4244-A95A-F7DFB17DE77A}"/>
          </ac:picMkLst>
        </pc:picChg>
        <pc:picChg chg="add mod">
          <ac:chgData name="Goutham Makkena" userId="ee2210368fc1934b" providerId="LiveId" clId="{56921E3D-EC93-49F0-A004-158032002284}" dt="2019-08-13T08:16:10.772" v="3600" actId="1076"/>
          <ac:picMkLst>
            <pc:docMk/>
            <pc:sldMk cId="3547805020" sldId="446"/>
            <ac:picMk id="6" creationId="{8CB622A2-0197-49D2-979A-F4C0509A5F0F}"/>
          </ac:picMkLst>
        </pc:picChg>
        <pc:picChg chg="add mod">
          <ac:chgData name="Goutham Makkena" userId="ee2210368fc1934b" providerId="LiveId" clId="{56921E3D-EC93-49F0-A004-158032002284}" dt="2019-08-13T08:20:57.545" v="3793" actId="208"/>
          <ac:picMkLst>
            <pc:docMk/>
            <pc:sldMk cId="3547805020" sldId="446"/>
            <ac:picMk id="7" creationId="{B641F16B-A9D6-4F74-917B-67E6EA073C13}"/>
          </ac:picMkLst>
        </pc:picChg>
        <pc:cxnChg chg="add mod">
          <ac:chgData name="Goutham Makkena" userId="ee2210368fc1934b" providerId="LiveId" clId="{56921E3D-EC93-49F0-A004-158032002284}" dt="2019-08-13T08:19:37.542" v="3717" actId="14100"/>
          <ac:cxnSpMkLst>
            <pc:docMk/>
            <pc:sldMk cId="3547805020" sldId="446"/>
            <ac:cxnSpMk id="9" creationId="{DEED005A-2D24-441B-AA2D-7372C6C91BCA}"/>
          </ac:cxnSpMkLst>
        </pc:cxnChg>
      </pc:sldChg>
      <pc:sldChg chg="modSp add del modAnim">
        <pc:chgData name="Goutham Makkena" userId="ee2210368fc1934b" providerId="LiveId" clId="{56921E3D-EC93-49F0-A004-158032002284}" dt="2019-08-21T06:50:54.141" v="5610" actId="2696"/>
        <pc:sldMkLst>
          <pc:docMk/>
          <pc:sldMk cId="2271447943" sldId="447"/>
        </pc:sldMkLst>
        <pc:spChg chg="mod">
          <ac:chgData name="Goutham Makkena" userId="ee2210368fc1934b" providerId="LiveId" clId="{56921E3D-EC93-49F0-A004-158032002284}" dt="2019-08-13T09:52:53.208" v="3828" actId="20577"/>
          <ac:spMkLst>
            <pc:docMk/>
            <pc:sldMk cId="2271447943" sldId="447"/>
            <ac:spMk id="2" creationId="{78DEB96D-7BBB-4F68-B246-064389B5213A}"/>
          </ac:spMkLst>
        </pc:spChg>
        <pc:spChg chg="mod">
          <ac:chgData name="Goutham Makkena" userId="ee2210368fc1934b" providerId="LiveId" clId="{56921E3D-EC93-49F0-A004-158032002284}" dt="2019-08-13T09:58:13.579" v="4114" actId="207"/>
          <ac:spMkLst>
            <pc:docMk/>
            <pc:sldMk cId="2271447943" sldId="447"/>
            <ac:spMk id="3" creationId="{DEB8D3F0-48F2-4F96-A1B9-64F106266E2D}"/>
          </ac:spMkLst>
        </pc:spChg>
      </pc:sldChg>
      <pc:sldChg chg="addSp delSp modSp add del">
        <pc:chgData name="Goutham Makkena" userId="ee2210368fc1934b" providerId="LiveId" clId="{56921E3D-EC93-49F0-A004-158032002284}" dt="2019-08-21T06:50:54.166" v="5611" actId="2696"/>
        <pc:sldMkLst>
          <pc:docMk/>
          <pc:sldMk cId="2771760742" sldId="448"/>
        </pc:sldMkLst>
        <pc:spChg chg="mod">
          <ac:chgData name="Goutham Makkena" userId="ee2210368fc1934b" providerId="LiveId" clId="{56921E3D-EC93-49F0-A004-158032002284}" dt="2019-08-13T10:14:11.341" v="4134" actId="20577"/>
          <ac:spMkLst>
            <pc:docMk/>
            <pc:sldMk cId="2771760742" sldId="448"/>
            <ac:spMk id="2" creationId="{F2BEE16C-94D4-4628-856F-1CD177523738}"/>
          </ac:spMkLst>
        </pc:spChg>
        <pc:spChg chg="del">
          <ac:chgData name="Goutham Makkena" userId="ee2210368fc1934b" providerId="LiveId" clId="{56921E3D-EC93-49F0-A004-158032002284}" dt="2019-08-13T10:14:42.851" v="4135" actId="478"/>
          <ac:spMkLst>
            <pc:docMk/>
            <pc:sldMk cId="2771760742" sldId="448"/>
            <ac:spMk id="3" creationId="{6F28A579-B119-4B10-8434-DB7901EE7201}"/>
          </ac:spMkLst>
        </pc:spChg>
        <pc:spChg chg="add mod">
          <ac:chgData name="Goutham Makkena" userId="ee2210368fc1934b" providerId="LiveId" clId="{56921E3D-EC93-49F0-A004-158032002284}" dt="2019-08-14T08:59:32.817" v="4411" actId="1076"/>
          <ac:spMkLst>
            <pc:docMk/>
            <pc:sldMk cId="2771760742" sldId="448"/>
            <ac:spMk id="12" creationId="{A27E9E66-021D-4458-A6B4-47A229995FDE}"/>
          </ac:spMkLst>
        </pc:spChg>
        <pc:spChg chg="add del mod">
          <ac:chgData name="Goutham Makkena" userId="ee2210368fc1934b" providerId="LiveId" clId="{56921E3D-EC93-49F0-A004-158032002284}" dt="2019-08-14T09:00:06.357" v="4429"/>
          <ac:spMkLst>
            <pc:docMk/>
            <pc:sldMk cId="2771760742" sldId="448"/>
            <ac:spMk id="13" creationId="{58F2F21F-EDC4-4F25-9579-B545E4231CA1}"/>
          </ac:spMkLst>
        </pc:spChg>
        <pc:picChg chg="add del mod">
          <ac:chgData name="Goutham Makkena" userId="ee2210368fc1934b" providerId="LiveId" clId="{56921E3D-EC93-49F0-A004-158032002284}" dt="2019-08-13T10:14:56.445" v="4139" actId="478"/>
          <ac:picMkLst>
            <pc:docMk/>
            <pc:sldMk cId="2771760742" sldId="448"/>
            <ac:picMk id="4" creationId="{CDAA990A-10A2-473C-BF73-E2A788496B67}"/>
          </ac:picMkLst>
        </pc:picChg>
        <pc:picChg chg="add del">
          <ac:chgData name="Goutham Makkena" userId="ee2210368fc1934b" providerId="LiveId" clId="{56921E3D-EC93-49F0-A004-158032002284}" dt="2019-08-13T10:15:41.928" v="4141" actId="478"/>
          <ac:picMkLst>
            <pc:docMk/>
            <pc:sldMk cId="2771760742" sldId="448"/>
            <ac:picMk id="5" creationId="{F968D35B-0EB2-4A46-AA8B-34AE1E0E53B0}"/>
          </ac:picMkLst>
        </pc:picChg>
        <pc:picChg chg="add del">
          <ac:chgData name="Goutham Makkena" userId="ee2210368fc1934b" providerId="LiveId" clId="{56921E3D-EC93-49F0-A004-158032002284}" dt="2019-08-13T10:16:06.288" v="4143"/>
          <ac:picMkLst>
            <pc:docMk/>
            <pc:sldMk cId="2771760742" sldId="448"/>
            <ac:picMk id="6" creationId="{7CA44B9C-2F8D-4490-BE80-2FB36BBBDA35}"/>
          </ac:picMkLst>
        </pc:picChg>
        <pc:picChg chg="add del">
          <ac:chgData name="Goutham Makkena" userId="ee2210368fc1934b" providerId="LiveId" clId="{56921E3D-EC93-49F0-A004-158032002284}" dt="2019-08-13T10:16:43.567" v="4145" actId="478"/>
          <ac:picMkLst>
            <pc:docMk/>
            <pc:sldMk cId="2771760742" sldId="448"/>
            <ac:picMk id="7" creationId="{67356749-221B-44CB-B585-5EB6CE22E3F9}"/>
          </ac:picMkLst>
        </pc:picChg>
        <pc:picChg chg="add mod">
          <ac:chgData name="Goutham Makkena" userId="ee2210368fc1934b" providerId="LiveId" clId="{56921E3D-EC93-49F0-A004-158032002284}" dt="2019-08-14T08:57:44.375" v="4393" actId="1076"/>
          <ac:picMkLst>
            <pc:docMk/>
            <pc:sldMk cId="2771760742" sldId="448"/>
            <ac:picMk id="8" creationId="{F2C51137-5BEA-4EED-A020-2FECABE700E2}"/>
          </ac:picMkLst>
        </pc:picChg>
        <pc:picChg chg="add mod">
          <ac:chgData name="Goutham Makkena" userId="ee2210368fc1934b" providerId="LiveId" clId="{56921E3D-EC93-49F0-A004-158032002284}" dt="2019-08-14T08:57:47.905" v="4394" actId="1076"/>
          <ac:picMkLst>
            <pc:docMk/>
            <pc:sldMk cId="2771760742" sldId="448"/>
            <ac:picMk id="9" creationId="{DA1AB108-0FD1-4150-8057-B29C60F0A83A}"/>
          </ac:picMkLst>
        </pc:picChg>
        <pc:picChg chg="add mod">
          <ac:chgData name="Goutham Makkena" userId="ee2210368fc1934b" providerId="LiveId" clId="{56921E3D-EC93-49F0-A004-158032002284}" dt="2019-08-13T10:19:58.209" v="4157" actId="571"/>
          <ac:picMkLst>
            <pc:docMk/>
            <pc:sldMk cId="2771760742" sldId="448"/>
            <ac:picMk id="10" creationId="{F74992B7-F712-4D4D-88FF-436927501476}"/>
          </ac:picMkLst>
        </pc:picChg>
        <pc:picChg chg="add mod">
          <ac:chgData name="Goutham Makkena" userId="ee2210368fc1934b" providerId="LiveId" clId="{56921E3D-EC93-49F0-A004-158032002284}" dt="2019-08-13T10:19:58.209" v="4157" actId="571"/>
          <ac:picMkLst>
            <pc:docMk/>
            <pc:sldMk cId="2771760742" sldId="448"/>
            <ac:picMk id="11" creationId="{58309D7B-EFE0-4639-B870-E50AE860C25E}"/>
          </ac:picMkLst>
        </pc:picChg>
        <pc:picChg chg="add mod">
          <ac:chgData name="Goutham Makkena" userId="ee2210368fc1934b" providerId="LiveId" clId="{56921E3D-EC93-49F0-A004-158032002284}" dt="2019-08-14T09:05:13.806" v="4449" actId="1076"/>
          <ac:picMkLst>
            <pc:docMk/>
            <pc:sldMk cId="2771760742" sldId="448"/>
            <ac:picMk id="14" creationId="{4CFC5607-1EE4-4509-B5BD-B1AAB102D315}"/>
          </ac:picMkLst>
        </pc:picChg>
        <pc:picChg chg="add del mod">
          <ac:chgData name="Goutham Makkena" userId="ee2210368fc1934b" providerId="LiveId" clId="{56921E3D-EC93-49F0-A004-158032002284}" dt="2019-08-14T09:04:44.186" v="4438" actId="478"/>
          <ac:picMkLst>
            <pc:docMk/>
            <pc:sldMk cId="2771760742" sldId="448"/>
            <ac:picMk id="15" creationId="{6273B6B4-B4CB-4F72-8086-9C05B06241EB}"/>
          </ac:picMkLst>
        </pc:picChg>
        <pc:picChg chg="add mod">
          <ac:chgData name="Goutham Makkena" userId="ee2210368fc1934b" providerId="LiveId" clId="{56921E3D-EC93-49F0-A004-158032002284}" dt="2019-08-14T09:05:07.461" v="4447" actId="1076"/>
          <ac:picMkLst>
            <pc:docMk/>
            <pc:sldMk cId="2771760742" sldId="448"/>
            <ac:picMk id="16" creationId="{10DA7261-4A3F-4A6D-B50C-659F780F75E6}"/>
          </ac:picMkLst>
        </pc:picChg>
        <pc:picChg chg="add mod">
          <ac:chgData name="Goutham Makkena" userId="ee2210368fc1934b" providerId="LiveId" clId="{56921E3D-EC93-49F0-A004-158032002284}" dt="2019-08-14T09:05:07.461" v="4447" actId="1076"/>
          <ac:picMkLst>
            <pc:docMk/>
            <pc:sldMk cId="2771760742" sldId="448"/>
            <ac:picMk id="17" creationId="{0BE9B380-FE11-405A-AAC6-6CBB1D363554}"/>
          </ac:picMkLst>
        </pc:picChg>
        <pc:picChg chg="add mod">
          <ac:chgData name="Goutham Makkena" userId="ee2210368fc1934b" providerId="LiveId" clId="{56921E3D-EC93-49F0-A004-158032002284}" dt="2019-08-14T09:46:50.538" v="4453" actId="1076"/>
          <ac:picMkLst>
            <pc:docMk/>
            <pc:sldMk cId="2771760742" sldId="448"/>
            <ac:picMk id="18" creationId="{28A78836-0B55-4B34-AB78-206B3EF814A5}"/>
          </ac:picMkLst>
        </pc:picChg>
        <pc:picChg chg="add mod">
          <ac:chgData name="Goutham Makkena" userId="ee2210368fc1934b" providerId="LiveId" clId="{56921E3D-EC93-49F0-A004-158032002284}" dt="2019-08-14T09:48:11.851" v="4459" actId="14100"/>
          <ac:picMkLst>
            <pc:docMk/>
            <pc:sldMk cId="2771760742" sldId="448"/>
            <ac:picMk id="19" creationId="{8CCB7891-4897-4C28-8A5E-43743659EF6B}"/>
          </ac:picMkLst>
        </pc:picChg>
      </pc:sldChg>
      <pc:sldChg chg="addSp delSp modSp add del">
        <pc:chgData name="Goutham Makkena" userId="ee2210368fc1934b" providerId="LiveId" clId="{56921E3D-EC93-49F0-A004-158032002284}" dt="2019-08-21T06:50:54.006" v="5604" actId="2696"/>
        <pc:sldMkLst>
          <pc:docMk/>
          <pc:sldMk cId="3952551560" sldId="449"/>
        </pc:sldMkLst>
        <pc:spChg chg="mod">
          <ac:chgData name="Goutham Makkena" userId="ee2210368fc1934b" providerId="LiveId" clId="{56921E3D-EC93-49F0-A004-158032002284}" dt="2019-08-14T08:48:07.091" v="4161"/>
          <ac:spMkLst>
            <pc:docMk/>
            <pc:sldMk cId="3952551560" sldId="449"/>
            <ac:spMk id="2" creationId="{E7C9B4BE-875D-4198-AF2D-3CA55DE54198}"/>
          </ac:spMkLst>
        </pc:spChg>
        <pc:spChg chg="del">
          <ac:chgData name="Goutham Makkena" userId="ee2210368fc1934b" providerId="LiveId" clId="{56921E3D-EC93-49F0-A004-158032002284}" dt="2019-08-14T08:48:21.756" v="4162" actId="478"/>
          <ac:spMkLst>
            <pc:docMk/>
            <pc:sldMk cId="3952551560" sldId="449"/>
            <ac:spMk id="3" creationId="{A09F6FAF-EA0E-47FF-97E5-4703B6DA7F87}"/>
          </ac:spMkLst>
        </pc:spChg>
        <pc:spChg chg="add mod">
          <ac:chgData name="Goutham Makkena" userId="ee2210368fc1934b" providerId="LiveId" clId="{56921E3D-EC93-49F0-A004-158032002284}" dt="2019-08-14T08:49:20.997" v="4192" actId="14100"/>
          <ac:spMkLst>
            <pc:docMk/>
            <pc:sldMk cId="3952551560" sldId="449"/>
            <ac:spMk id="5" creationId="{D4F09317-42C3-412B-BA3B-FF2AF2B8F4DF}"/>
          </ac:spMkLst>
        </pc:spChg>
        <pc:picChg chg="add mod">
          <ac:chgData name="Goutham Makkena" userId="ee2210368fc1934b" providerId="LiveId" clId="{56921E3D-EC93-49F0-A004-158032002284}" dt="2019-08-14T08:48:45.416" v="4166" actId="1076"/>
          <ac:picMkLst>
            <pc:docMk/>
            <pc:sldMk cId="3952551560" sldId="449"/>
            <ac:picMk id="4" creationId="{EB5DAADC-805E-4303-BE58-975106C5AEE2}"/>
          </ac:picMkLst>
        </pc:picChg>
      </pc:sldChg>
      <pc:sldChg chg="addSp delSp modSp add del">
        <pc:chgData name="Goutham Makkena" userId="ee2210368fc1934b" providerId="LiveId" clId="{56921E3D-EC93-49F0-A004-158032002284}" dt="2019-08-21T06:50:54.051" v="5606" actId="2696"/>
        <pc:sldMkLst>
          <pc:docMk/>
          <pc:sldMk cId="2158806669" sldId="450"/>
        </pc:sldMkLst>
        <pc:spChg chg="mod">
          <ac:chgData name="Goutham Makkena" userId="ee2210368fc1934b" providerId="LiveId" clId="{56921E3D-EC93-49F0-A004-158032002284}" dt="2019-08-14T08:49:32.211" v="4195"/>
          <ac:spMkLst>
            <pc:docMk/>
            <pc:sldMk cId="2158806669" sldId="450"/>
            <ac:spMk id="2" creationId="{400E36A6-116F-4F09-8ADD-3593271A9E8C}"/>
          </ac:spMkLst>
        </pc:spChg>
        <pc:spChg chg="del">
          <ac:chgData name="Goutham Makkena" userId="ee2210368fc1934b" providerId="LiveId" clId="{56921E3D-EC93-49F0-A004-158032002284}" dt="2019-08-14T08:49:34.196" v="4196" actId="478"/>
          <ac:spMkLst>
            <pc:docMk/>
            <pc:sldMk cId="2158806669" sldId="450"/>
            <ac:spMk id="3" creationId="{F0529B4D-4BF7-49BA-B2C6-A9D02BC69EDD}"/>
          </ac:spMkLst>
        </pc:spChg>
        <pc:spChg chg="add mod">
          <ac:chgData name="Goutham Makkena" userId="ee2210368fc1934b" providerId="LiveId" clId="{56921E3D-EC93-49F0-A004-158032002284}" dt="2019-08-14T08:53:22.096" v="4339" actId="207"/>
          <ac:spMkLst>
            <pc:docMk/>
            <pc:sldMk cId="2158806669" sldId="450"/>
            <ac:spMk id="5" creationId="{B04D5DA1-757B-4432-B47F-F638AF9680EF}"/>
          </ac:spMkLst>
        </pc:spChg>
        <pc:picChg chg="add mod">
          <ac:chgData name="Goutham Makkena" userId="ee2210368fc1934b" providerId="LiveId" clId="{56921E3D-EC93-49F0-A004-158032002284}" dt="2019-08-14T08:49:46.195" v="4198" actId="1076"/>
          <ac:picMkLst>
            <pc:docMk/>
            <pc:sldMk cId="2158806669" sldId="450"/>
            <ac:picMk id="4" creationId="{0E026E15-ECA1-4BAA-9B53-7A382D5BA02A}"/>
          </ac:picMkLst>
        </pc:picChg>
      </pc:sldChg>
      <pc:sldChg chg="addSp delSp modSp add del">
        <pc:chgData name="Goutham Makkena" userId="ee2210368fc1934b" providerId="LiveId" clId="{56921E3D-EC93-49F0-A004-158032002284}" dt="2019-08-21T06:50:54.121" v="5609" actId="2696"/>
        <pc:sldMkLst>
          <pc:docMk/>
          <pc:sldMk cId="3890912888" sldId="451"/>
        </pc:sldMkLst>
        <pc:spChg chg="mod">
          <ac:chgData name="Goutham Makkena" userId="ee2210368fc1934b" providerId="LiveId" clId="{56921E3D-EC93-49F0-A004-158032002284}" dt="2019-08-14T08:51:10.546" v="4218"/>
          <ac:spMkLst>
            <pc:docMk/>
            <pc:sldMk cId="3890912888" sldId="451"/>
            <ac:spMk id="2" creationId="{41E1188E-DF33-489A-8AAD-B2D5C4A08177}"/>
          </ac:spMkLst>
        </pc:spChg>
        <pc:spChg chg="del">
          <ac:chgData name="Goutham Makkena" userId="ee2210368fc1934b" providerId="LiveId" clId="{56921E3D-EC93-49F0-A004-158032002284}" dt="2019-08-14T08:51:12.256" v="4219" actId="478"/>
          <ac:spMkLst>
            <pc:docMk/>
            <pc:sldMk cId="3890912888" sldId="451"/>
            <ac:spMk id="3" creationId="{EA761379-9AF8-4D1E-BAE2-318E47109ED7}"/>
          </ac:spMkLst>
        </pc:spChg>
        <pc:spChg chg="add mod">
          <ac:chgData name="Goutham Makkena" userId="ee2210368fc1934b" providerId="LiveId" clId="{56921E3D-EC93-49F0-A004-158032002284}" dt="2019-08-14T08:54:30.165" v="4341" actId="1076"/>
          <ac:spMkLst>
            <pc:docMk/>
            <pc:sldMk cId="3890912888" sldId="451"/>
            <ac:spMk id="5" creationId="{9605DC47-D0FE-4E7E-9C54-D673A003BAD0}"/>
          </ac:spMkLst>
        </pc:spChg>
        <pc:spChg chg="add mod">
          <ac:chgData name="Goutham Makkena" userId="ee2210368fc1934b" providerId="LiveId" clId="{56921E3D-EC93-49F0-A004-158032002284}" dt="2019-08-14T08:55:11.476" v="4390" actId="1076"/>
          <ac:spMkLst>
            <pc:docMk/>
            <pc:sldMk cId="3890912888" sldId="451"/>
            <ac:spMk id="6" creationId="{ECDDAA35-1BC0-4B00-BD59-E43D8FF9B0BA}"/>
          </ac:spMkLst>
        </pc:spChg>
        <pc:picChg chg="add mod">
          <ac:chgData name="Goutham Makkena" userId="ee2210368fc1934b" providerId="LiveId" clId="{56921E3D-EC93-49F0-A004-158032002284}" dt="2019-08-14T08:54:27.266" v="4340" actId="1076"/>
          <ac:picMkLst>
            <pc:docMk/>
            <pc:sldMk cId="3890912888" sldId="451"/>
            <ac:picMk id="4" creationId="{912D190C-08D5-4021-92A6-AACF55EEFECA}"/>
          </ac:picMkLst>
        </pc:picChg>
      </pc:sldChg>
      <pc:sldChg chg="modSp add del">
        <pc:chgData name="Goutham Makkena" userId="ee2210368fc1934b" providerId="LiveId" clId="{56921E3D-EC93-49F0-A004-158032002284}" dt="2019-08-21T06:50:54.176" v="5612" actId="2696"/>
        <pc:sldMkLst>
          <pc:docMk/>
          <pc:sldMk cId="2868874662" sldId="452"/>
        </pc:sldMkLst>
        <pc:spChg chg="mod">
          <ac:chgData name="Goutham Makkena" userId="ee2210368fc1934b" providerId="LiveId" clId="{56921E3D-EC93-49F0-A004-158032002284}" dt="2019-08-14T09:48:21.409" v="4461" actId="27636"/>
          <ac:spMkLst>
            <pc:docMk/>
            <pc:sldMk cId="2868874662" sldId="452"/>
            <ac:spMk id="2" creationId="{17A2CF39-D722-48FB-A940-D854C3188293}"/>
          </ac:spMkLst>
        </pc:spChg>
      </pc:sldChg>
      <pc:sldChg chg="addSp delSp modSp add">
        <pc:chgData name="Goutham Makkena" userId="ee2210368fc1934b" providerId="LiveId" clId="{56921E3D-EC93-49F0-A004-158032002284}" dt="2019-08-16T02:38:34.836" v="4503" actId="1076"/>
        <pc:sldMkLst>
          <pc:docMk/>
          <pc:sldMk cId="1363824198" sldId="453"/>
        </pc:sldMkLst>
        <pc:spChg chg="mod">
          <ac:chgData name="Goutham Makkena" userId="ee2210368fc1934b" providerId="LiveId" clId="{56921E3D-EC93-49F0-A004-158032002284}" dt="2019-08-16T02:37:25.244" v="4480" actId="20577"/>
          <ac:spMkLst>
            <pc:docMk/>
            <pc:sldMk cId="1363824198" sldId="453"/>
            <ac:spMk id="2" creationId="{00273346-7623-4146-8A14-2BF82B16792C}"/>
          </ac:spMkLst>
        </pc:spChg>
        <pc:spChg chg="del">
          <ac:chgData name="Goutham Makkena" userId="ee2210368fc1934b" providerId="LiveId" clId="{56921E3D-EC93-49F0-A004-158032002284}" dt="2019-08-16T02:37:33.559" v="4481" actId="478"/>
          <ac:spMkLst>
            <pc:docMk/>
            <pc:sldMk cId="1363824198" sldId="453"/>
            <ac:spMk id="3" creationId="{CD9C42F5-4C85-4094-B1F2-9A847EE4FD08}"/>
          </ac:spMkLst>
        </pc:spChg>
        <pc:spChg chg="add mod">
          <ac:chgData name="Goutham Makkena" userId="ee2210368fc1934b" providerId="LiveId" clId="{56921E3D-EC93-49F0-A004-158032002284}" dt="2019-08-16T02:38:34.836" v="4503" actId="1076"/>
          <ac:spMkLst>
            <pc:docMk/>
            <pc:sldMk cId="1363824198" sldId="453"/>
            <ac:spMk id="4" creationId="{D40740C9-E38E-4ABB-B546-203EB16B92AB}"/>
          </ac:spMkLst>
        </pc:spChg>
      </pc:sldChg>
      <pc:sldChg chg="addSp delSp modSp add">
        <pc:chgData name="Goutham Makkena" userId="ee2210368fc1934b" providerId="LiveId" clId="{56921E3D-EC93-49F0-A004-158032002284}" dt="2019-08-16T02:39:32.427" v="4537" actId="1076"/>
        <pc:sldMkLst>
          <pc:docMk/>
          <pc:sldMk cId="3968508794" sldId="454"/>
        </pc:sldMkLst>
        <pc:spChg chg="mod">
          <ac:chgData name="Goutham Makkena" userId="ee2210368fc1934b" providerId="LiveId" clId="{56921E3D-EC93-49F0-A004-158032002284}" dt="2019-08-16T02:38:49.160" v="4527" actId="20577"/>
          <ac:spMkLst>
            <pc:docMk/>
            <pc:sldMk cId="3968508794" sldId="454"/>
            <ac:spMk id="2" creationId="{72476967-1136-40C9-A7A4-A3DC5FA7EC2E}"/>
          </ac:spMkLst>
        </pc:spChg>
        <pc:spChg chg="del">
          <ac:chgData name="Goutham Makkena" userId="ee2210368fc1934b" providerId="LiveId" clId="{56921E3D-EC93-49F0-A004-158032002284}" dt="2019-08-16T02:38:57.694" v="4528" actId="478"/>
          <ac:spMkLst>
            <pc:docMk/>
            <pc:sldMk cId="3968508794" sldId="454"/>
            <ac:spMk id="3" creationId="{CD10B754-994B-4AC3-9271-8181142C23A6}"/>
          </ac:spMkLst>
        </pc:spChg>
        <pc:spChg chg="add">
          <ac:chgData name="Goutham Makkena" userId="ee2210368fc1934b" providerId="LiveId" clId="{56921E3D-EC93-49F0-A004-158032002284}" dt="2019-08-16T02:38:58.679" v="4529"/>
          <ac:spMkLst>
            <pc:docMk/>
            <pc:sldMk cId="3968508794" sldId="454"/>
            <ac:spMk id="4" creationId="{A2533CC5-6529-443F-9D1F-2B587C68EE08}"/>
          </ac:spMkLst>
        </pc:spChg>
        <pc:spChg chg="add mod">
          <ac:chgData name="Goutham Makkena" userId="ee2210368fc1934b" providerId="LiveId" clId="{56921E3D-EC93-49F0-A004-158032002284}" dt="2019-08-16T02:39:32.427" v="4537" actId="1076"/>
          <ac:spMkLst>
            <pc:docMk/>
            <pc:sldMk cId="3968508794" sldId="454"/>
            <ac:spMk id="7" creationId="{DDEB67B9-477A-4458-A896-A0C9EB7C490E}"/>
          </ac:spMkLst>
        </pc:spChg>
        <pc:picChg chg="add mod">
          <ac:chgData name="Goutham Makkena" userId="ee2210368fc1934b" providerId="LiveId" clId="{56921E3D-EC93-49F0-A004-158032002284}" dt="2019-08-16T02:39:27.067" v="4536" actId="1076"/>
          <ac:picMkLst>
            <pc:docMk/>
            <pc:sldMk cId="3968508794" sldId="454"/>
            <ac:picMk id="5" creationId="{602130BF-B067-44C7-80CF-B6F19589D30C}"/>
          </ac:picMkLst>
        </pc:picChg>
        <pc:picChg chg="add del">
          <ac:chgData name="Goutham Makkena" userId="ee2210368fc1934b" providerId="LiveId" clId="{56921E3D-EC93-49F0-A004-158032002284}" dt="2019-08-16T02:39:08.889" v="4532"/>
          <ac:picMkLst>
            <pc:docMk/>
            <pc:sldMk cId="3968508794" sldId="454"/>
            <ac:picMk id="6" creationId="{EE261498-5608-4009-840B-FCDA5B631FCF}"/>
          </ac:picMkLst>
        </pc:picChg>
        <pc:picChg chg="add mod">
          <ac:chgData name="Goutham Makkena" userId="ee2210368fc1934b" providerId="LiveId" clId="{56921E3D-EC93-49F0-A004-158032002284}" dt="2019-08-16T02:39:23.411" v="4535" actId="1076"/>
          <ac:picMkLst>
            <pc:docMk/>
            <pc:sldMk cId="3968508794" sldId="454"/>
            <ac:picMk id="8" creationId="{78A1C566-22DA-4FAF-AAD2-F2ECDFDC8E7E}"/>
          </ac:picMkLst>
        </pc:picChg>
      </pc:sldChg>
      <pc:sldChg chg="addSp delSp modSp add modAnim">
        <pc:chgData name="Goutham Makkena" userId="ee2210368fc1934b" providerId="LiveId" clId="{56921E3D-EC93-49F0-A004-158032002284}" dt="2019-08-16T02:43:21.919" v="4583"/>
        <pc:sldMkLst>
          <pc:docMk/>
          <pc:sldMk cId="3900978357" sldId="455"/>
        </pc:sldMkLst>
        <pc:spChg chg="mod">
          <ac:chgData name="Goutham Makkena" userId="ee2210368fc1934b" providerId="LiveId" clId="{56921E3D-EC93-49F0-A004-158032002284}" dt="2019-08-16T02:39:48.950" v="4543" actId="20577"/>
          <ac:spMkLst>
            <pc:docMk/>
            <pc:sldMk cId="3900978357" sldId="455"/>
            <ac:spMk id="2" creationId="{94AB83ED-621B-4C65-958C-2AEE2F5C7FC4}"/>
          </ac:spMkLst>
        </pc:spChg>
        <pc:spChg chg="del">
          <ac:chgData name="Goutham Makkena" userId="ee2210368fc1934b" providerId="LiveId" clId="{56921E3D-EC93-49F0-A004-158032002284}" dt="2019-08-16T02:39:54.452" v="4544" actId="478"/>
          <ac:spMkLst>
            <pc:docMk/>
            <pc:sldMk cId="3900978357" sldId="455"/>
            <ac:spMk id="3" creationId="{191FEA3A-DF3E-4881-B80D-7D72B08C7542}"/>
          </ac:spMkLst>
        </pc:spChg>
        <pc:spChg chg="add del mod ord">
          <ac:chgData name="Goutham Makkena" userId="ee2210368fc1934b" providerId="LiveId" clId="{56921E3D-EC93-49F0-A004-158032002284}" dt="2019-08-16T02:40:53.549" v="4559" actId="478"/>
          <ac:spMkLst>
            <pc:docMk/>
            <pc:sldMk cId="3900978357" sldId="455"/>
            <ac:spMk id="5" creationId="{36A5BA72-B6E8-43F5-A4DC-602350B64234}"/>
          </ac:spMkLst>
        </pc:spChg>
        <pc:spChg chg="add del mod">
          <ac:chgData name="Goutham Makkena" userId="ee2210368fc1934b" providerId="LiveId" clId="{56921E3D-EC93-49F0-A004-158032002284}" dt="2019-08-16T02:40:58.955" v="4561" actId="478"/>
          <ac:spMkLst>
            <pc:docMk/>
            <pc:sldMk cId="3900978357" sldId="455"/>
            <ac:spMk id="12" creationId="{BD4F4D2E-E172-477B-A4B4-931265304C6A}"/>
          </ac:spMkLst>
        </pc:spChg>
        <pc:spChg chg="add mod">
          <ac:chgData name="Goutham Makkena" userId="ee2210368fc1934b" providerId="LiveId" clId="{56921E3D-EC93-49F0-A004-158032002284}" dt="2019-08-16T02:41:06.573" v="4563" actId="1076"/>
          <ac:spMkLst>
            <pc:docMk/>
            <pc:sldMk cId="3900978357" sldId="455"/>
            <ac:spMk id="13" creationId="{8DE1145F-128F-42D5-B6FF-758F6D6AECBA}"/>
          </ac:spMkLst>
        </pc:spChg>
        <pc:spChg chg="add mod">
          <ac:chgData name="Goutham Makkena" userId="ee2210368fc1934b" providerId="LiveId" clId="{56921E3D-EC93-49F0-A004-158032002284}" dt="2019-08-16T02:41:06.573" v="4563" actId="1076"/>
          <ac:spMkLst>
            <pc:docMk/>
            <pc:sldMk cId="3900978357" sldId="455"/>
            <ac:spMk id="14" creationId="{CCFE247E-2A8E-41A3-9A7E-4F6B9C291516}"/>
          </ac:spMkLst>
        </pc:spChg>
        <pc:spChg chg="add del">
          <ac:chgData name="Goutham Makkena" userId="ee2210368fc1934b" providerId="LiveId" clId="{56921E3D-EC93-49F0-A004-158032002284}" dt="2019-08-16T02:41:13.943" v="4565"/>
          <ac:spMkLst>
            <pc:docMk/>
            <pc:sldMk cId="3900978357" sldId="455"/>
            <ac:spMk id="15" creationId="{CDB1187A-BBC4-4FB9-8A92-02336296B9C2}"/>
          </ac:spMkLst>
        </pc:spChg>
        <pc:spChg chg="add mod">
          <ac:chgData name="Goutham Makkena" userId="ee2210368fc1934b" providerId="LiveId" clId="{56921E3D-EC93-49F0-A004-158032002284}" dt="2019-08-16T02:41:22.700" v="4567" actId="1076"/>
          <ac:spMkLst>
            <pc:docMk/>
            <pc:sldMk cId="3900978357" sldId="455"/>
            <ac:spMk id="16" creationId="{8E91A146-BA76-42B8-868E-B8E06E6A808A}"/>
          </ac:spMkLst>
        </pc:spChg>
        <pc:spChg chg="add mod">
          <ac:chgData name="Goutham Makkena" userId="ee2210368fc1934b" providerId="LiveId" clId="{56921E3D-EC93-49F0-A004-158032002284}" dt="2019-08-16T02:41:22.700" v="4567" actId="1076"/>
          <ac:spMkLst>
            <pc:docMk/>
            <pc:sldMk cId="3900978357" sldId="455"/>
            <ac:spMk id="17" creationId="{681D2DC3-B317-49E4-89A0-5A95B0912E6D}"/>
          </ac:spMkLst>
        </pc:spChg>
        <pc:spChg chg="add mod">
          <ac:chgData name="Goutham Makkena" userId="ee2210368fc1934b" providerId="LiveId" clId="{56921E3D-EC93-49F0-A004-158032002284}" dt="2019-08-16T02:41:50.306" v="4569" actId="1076"/>
          <ac:spMkLst>
            <pc:docMk/>
            <pc:sldMk cId="3900978357" sldId="455"/>
            <ac:spMk id="18" creationId="{D0CBB847-9DE6-4164-B3E7-4F1698E17354}"/>
          </ac:spMkLst>
        </pc:spChg>
        <pc:spChg chg="add mod">
          <ac:chgData name="Goutham Makkena" userId="ee2210368fc1934b" providerId="LiveId" clId="{56921E3D-EC93-49F0-A004-158032002284}" dt="2019-08-16T02:41:50.306" v="4569" actId="1076"/>
          <ac:spMkLst>
            <pc:docMk/>
            <pc:sldMk cId="3900978357" sldId="455"/>
            <ac:spMk id="19" creationId="{13EB915A-7AA7-48F3-A447-BD51FAF9AC3D}"/>
          </ac:spMkLst>
        </pc:spChg>
        <pc:grpChg chg="add mod">
          <ac:chgData name="Goutham Makkena" userId="ee2210368fc1934b" providerId="LiveId" clId="{56921E3D-EC93-49F0-A004-158032002284}" dt="2019-08-16T02:40:38.789" v="4554" actId="1076"/>
          <ac:grpSpMkLst>
            <pc:docMk/>
            <pc:sldMk cId="3900978357" sldId="455"/>
            <ac:grpSpMk id="6" creationId="{CAAE56EE-F3B5-4521-AF4A-ACC1F25ECF88}"/>
          </ac:grpSpMkLst>
        </pc:grpChg>
        <pc:grpChg chg="add del">
          <ac:chgData name="Goutham Makkena" userId="ee2210368fc1934b" providerId="LiveId" clId="{56921E3D-EC93-49F0-A004-158032002284}" dt="2019-08-16T02:40:44.073" v="4556"/>
          <ac:grpSpMkLst>
            <pc:docMk/>
            <pc:sldMk cId="3900978357" sldId="455"/>
            <ac:grpSpMk id="9" creationId="{DB4D1E14-F62C-4F38-AEE9-E843B37FF1F1}"/>
          </ac:grpSpMkLst>
        </pc:grpChg>
        <pc:picChg chg="add mod">
          <ac:chgData name="Goutham Makkena" userId="ee2210368fc1934b" providerId="LiveId" clId="{56921E3D-EC93-49F0-A004-158032002284}" dt="2019-08-16T02:40:24.697" v="4550" actId="1076"/>
          <ac:picMkLst>
            <pc:docMk/>
            <pc:sldMk cId="3900978357" sldId="455"/>
            <ac:picMk id="4" creationId="{66A9A30F-9D5C-4345-AF5B-6F6E90DE17F7}"/>
          </ac:picMkLst>
        </pc:picChg>
      </pc:sldChg>
      <pc:sldChg chg="addSp delSp modSp add">
        <pc:chgData name="Goutham Makkena" userId="ee2210368fc1934b" providerId="LiveId" clId="{56921E3D-EC93-49F0-A004-158032002284}" dt="2019-08-16T02:44:46.427" v="4611" actId="20577"/>
        <pc:sldMkLst>
          <pc:docMk/>
          <pc:sldMk cId="3474545566" sldId="456"/>
        </pc:sldMkLst>
        <pc:spChg chg="mod">
          <ac:chgData name="Goutham Makkena" userId="ee2210368fc1934b" providerId="LiveId" clId="{56921E3D-EC93-49F0-A004-158032002284}" dt="2019-08-16T02:43:38.973" v="4594" actId="20577"/>
          <ac:spMkLst>
            <pc:docMk/>
            <pc:sldMk cId="3474545566" sldId="456"/>
            <ac:spMk id="2" creationId="{2EA8C372-8C58-4363-B6F8-7512FBFCF172}"/>
          </ac:spMkLst>
        </pc:spChg>
        <pc:spChg chg="del">
          <ac:chgData name="Goutham Makkena" userId="ee2210368fc1934b" providerId="LiveId" clId="{56921E3D-EC93-49F0-A004-158032002284}" dt="2019-08-16T02:43:46.117" v="4595" actId="478"/>
          <ac:spMkLst>
            <pc:docMk/>
            <pc:sldMk cId="3474545566" sldId="456"/>
            <ac:spMk id="3" creationId="{B038525A-DACC-44CA-BA84-B7C6A083B5F3}"/>
          </ac:spMkLst>
        </pc:spChg>
        <pc:spChg chg="add">
          <ac:chgData name="Goutham Makkena" userId="ee2210368fc1934b" providerId="LiveId" clId="{56921E3D-EC93-49F0-A004-158032002284}" dt="2019-08-16T02:43:47.133" v="4596"/>
          <ac:spMkLst>
            <pc:docMk/>
            <pc:sldMk cId="3474545566" sldId="456"/>
            <ac:spMk id="4" creationId="{5EB43AF7-3993-4BA5-A556-E48137CBC659}"/>
          </ac:spMkLst>
        </pc:spChg>
        <pc:spChg chg="add mod">
          <ac:chgData name="Goutham Makkena" userId="ee2210368fc1934b" providerId="LiveId" clId="{56921E3D-EC93-49F0-A004-158032002284}" dt="2019-08-16T02:43:56.335" v="4599" actId="207"/>
          <ac:spMkLst>
            <pc:docMk/>
            <pc:sldMk cId="3474545566" sldId="456"/>
            <ac:spMk id="5" creationId="{24ABB1B7-2488-487F-839D-FEDB7E2FB2E3}"/>
          </ac:spMkLst>
        </pc:spChg>
        <pc:spChg chg="mod">
          <ac:chgData name="Goutham Makkena" userId="ee2210368fc1934b" providerId="LiveId" clId="{56921E3D-EC93-49F0-A004-158032002284}" dt="2019-08-16T02:44:08.858" v="4602" actId="207"/>
          <ac:spMkLst>
            <pc:docMk/>
            <pc:sldMk cId="3474545566" sldId="456"/>
            <ac:spMk id="8" creationId="{909ACA32-371C-4592-AB42-F7CBA2E8401D}"/>
          </ac:spMkLst>
        </pc:spChg>
        <pc:spChg chg="add mod">
          <ac:chgData name="Goutham Makkena" userId="ee2210368fc1934b" providerId="LiveId" clId="{56921E3D-EC93-49F0-A004-158032002284}" dt="2019-08-16T02:44:46.427" v="4611" actId="20577"/>
          <ac:spMkLst>
            <pc:docMk/>
            <pc:sldMk cId="3474545566" sldId="456"/>
            <ac:spMk id="10" creationId="{BC53520A-105B-4974-86B7-8B44CC31ADD9}"/>
          </ac:spMkLst>
        </pc:spChg>
        <pc:grpChg chg="add mod">
          <ac:chgData name="Goutham Makkena" userId="ee2210368fc1934b" providerId="LiveId" clId="{56921E3D-EC93-49F0-A004-158032002284}" dt="2019-08-16T02:44:08.858" v="4602" actId="207"/>
          <ac:grpSpMkLst>
            <pc:docMk/>
            <pc:sldMk cId="3474545566" sldId="456"/>
            <ac:grpSpMk id="6" creationId="{5FBC974D-9308-4CA9-9DA3-423E758E4D26}"/>
          </ac:grpSpMkLst>
        </pc:grpChg>
        <pc:picChg chg="add mod">
          <ac:chgData name="Goutham Makkena" userId="ee2210368fc1934b" providerId="LiveId" clId="{56921E3D-EC93-49F0-A004-158032002284}" dt="2019-08-16T02:44:16.077" v="4604" actId="1076"/>
          <ac:picMkLst>
            <pc:docMk/>
            <pc:sldMk cId="3474545566" sldId="456"/>
            <ac:picMk id="9" creationId="{ABCAECA3-585A-44F1-86CD-C06307441016}"/>
          </ac:picMkLst>
        </pc:picChg>
      </pc:sldChg>
      <pc:sldChg chg="addSp delSp modSp add modAnim">
        <pc:chgData name="Goutham Makkena" userId="ee2210368fc1934b" providerId="LiveId" clId="{56921E3D-EC93-49F0-A004-158032002284}" dt="2019-08-16T02:45:44.503" v="4642"/>
        <pc:sldMkLst>
          <pc:docMk/>
          <pc:sldMk cId="2142334235" sldId="457"/>
        </pc:sldMkLst>
        <pc:spChg chg="mod">
          <ac:chgData name="Goutham Makkena" userId="ee2210368fc1934b" providerId="LiveId" clId="{56921E3D-EC93-49F0-A004-158032002284}" dt="2019-08-16T02:45:15.615" v="4632" actId="20577"/>
          <ac:spMkLst>
            <pc:docMk/>
            <pc:sldMk cId="2142334235" sldId="457"/>
            <ac:spMk id="2" creationId="{D20EC9C5-1649-4778-B452-4744EF463A77}"/>
          </ac:spMkLst>
        </pc:spChg>
        <pc:spChg chg="del">
          <ac:chgData name="Goutham Makkena" userId="ee2210368fc1934b" providerId="LiveId" clId="{56921E3D-EC93-49F0-A004-158032002284}" dt="2019-08-16T02:45:20.728" v="4633"/>
          <ac:spMkLst>
            <pc:docMk/>
            <pc:sldMk cId="2142334235" sldId="457"/>
            <ac:spMk id="3" creationId="{CAA09D50-F04C-4794-8A74-36947B0DD6E1}"/>
          </ac:spMkLst>
        </pc:spChg>
        <pc:spChg chg="add del">
          <ac:chgData name="Goutham Makkena" userId="ee2210368fc1934b" providerId="LiveId" clId="{56921E3D-EC93-49F0-A004-158032002284}" dt="2019-08-16T02:45:23.151" v="4634" actId="478"/>
          <ac:spMkLst>
            <pc:docMk/>
            <pc:sldMk cId="2142334235" sldId="457"/>
            <ac:spMk id="4" creationId="{4DA3A0AB-DE5D-483F-ACF2-E760F89AD8E2}"/>
          </ac:spMkLst>
        </pc:spChg>
        <pc:spChg chg="add del mod">
          <ac:chgData name="Goutham Makkena" userId="ee2210368fc1934b" providerId="LiveId" clId="{56921E3D-EC93-49F0-A004-158032002284}" dt="2019-08-16T02:45:23.838" v="4635" actId="478"/>
          <ac:spMkLst>
            <pc:docMk/>
            <pc:sldMk cId="2142334235" sldId="457"/>
            <ac:spMk id="5" creationId="{8FB7B9B2-0A0C-4361-AD02-E2CE4D849516}"/>
          </ac:spMkLst>
        </pc:spChg>
        <pc:spChg chg="add">
          <ac:chgData name="Goutham Makkena" userId="ee2210368fc1934b" providerId="LiveId" clId="{56921E3D-EC93-49F0-A004-158032002284}" dt="2019-08-16T02:45:26.666" v="4636"/>
          <ac:spMkLst>
            <pc:docMk/>
            <pc:sldMk cId="2142334235" sldId="457"/>
            <ac:spMk id="6" creationId="{15C1E2ED-D882-4237-B346-636A525DD28E}"/>
          </ac:spMkLst>
        </pc:spChg>
        <pc:spChg chg="add mod">
          <ac:chgData name="Goutham Makkena" userId="ee2210368fc1934b" providerId="LiveId" clId="{56921E3D-EC93-49F0-A004-158032002284}" dt="2019-08-16T02:45:40.022" v="4639" actId="1076"/>
          <ac:spMkLst>
            <pc:docMk/>
            <pc:sldMk cId="2142334235" sldId="457"/>
            <ac:spMk id="8" creationId="{9B50445E-CD78-4C47-9F98-F131C37A410D}"/>
          </ac:spMkLst>
        </pc:spChg>
        <pc:spChg chg="add mod">
          <ac:chgData name="Goutham Makkena" userId="ee2210368fc1934b" providerId="LiveId" clId="{56921E3D-EC93-49F0-A004-158032002284}" dt="2019-08-16T02:45:40.022" v="4639" actId="1076"/>
          <ac:spMkLst>
            <pc:docMk/>
            <pc:sldMk cId="2142334235" sldId="457"/>
            <ac:spMk id="9" creationId="{984893CC-E3EB-44FB-A4FA-CE59F385F23F}"/>
          </ac:spMkLst>
        </pc:spChg>
        <pc:spChg chg="add mod">
          <ac:chgData name="Goutham Makkena" userId="ee2210368fc1934b" providerId="LiveId" clId="{56921E3D-EC93-49F0-A004-158032002284}" dt="2019-08-16T02:45:40.022" v="4639" actId="1076"/>
          <ac:spMkLst>
            <pc:docMk/>
            <pc:sldMk cId="2142334235" sldId="457"/>
            <ac:spMk id="10" creationId="{2A1CA4BC-1875-456A-A9C2-D69770DBAA31}"/>
          </ac:spMkLst>
        </pc:spChg>
        <pc:spChg chg="add mod">
          <ac:chgData name="Goutham Makkena" userId="ee2210368fc1934b" providerId="LiveId" clId="{56921E3D-EC93-49F0-A004-158032002284}" dt="2019-08-16T02:45:40.022" v="4639" actId="1076"/>
          <ac:spMkLst>
            <pc:docMk/>
            <pc:sldMk cId="2142334235" sldId="457"/>
            <ac:spMk id="11" creationId="{FD1B4FA0-1FE8-4740-84AD-D21B11EC9C84}"/>
          </ac:spMkLst>
        </pc:spChg>
        <pc:picChg chg="add">
          <ac:chgData name="Goutham Makkena" userId="ee2210368fc1934b" providerId="LiveId" clId="{56921E3D-EC93-49F0-A004-158032002284}" dt="2019-08-16T02:45:29.596" v="4637"/>
          <ac:picMkLst>
            <pc:docMk/>
            <pc:sldMk cId="2142334235" sldId="457"/>
            <ac:picMk id="7" creationId="{2A8C7A79-108C-44EE-B79E-6A7FFF284150}"/>
          </ac:picMkLst>
        </pc:picChg>
      </pc:sldChg>
      <pc:sldChg chg="addSp delSp modSp add">
        <pc:chgData name="Goutham Makkena" userId="ee2210368fc1934b" providerId="LiveId" clId="{56921E3D-EC93-49F0-A004-158032002284}" dt="2019-08-16T02:47:32.570" v="4654" actId="207"/>
        <pc:sldMkLst>
          <pc:docMk/>
          <pc:sldMk cId="1288359559" sldId="458"/>
        </pc:sldMkLst>
        <pc:spChg chg="mod">
          <ac:chgData name="Goutham Makkena" userId="ee2210368fc1934b" providerId="LiveId" clId="{56921E3D-EC93-49F0-A004-158032002284}" dt="2019-08-16T02:46:56.113" v="4646" actId="207"/>
          <ac:spMkLst>
            <pc:docMk/>
            <pc:sldMk cId="1288359559" sldId="458"/>
            <ac:spMk id="2" creationId="{01294ECE-1F61-41CA-A5A2-1B0C4147C7A3}"/>
          </ac:spMkLst>
        </pc:spChg>
        <pc:spChg chg="del">
          <ac:chgData name="Goutham Makkena" userId="ee2210368fc1934b" providerId="LiveId" clId="{56921E3D-EC93-49F0-A004-158032002284}" dt="2019-08-16T02:47:00.692" v="4647" actId="478"/>
          <ac:spMkLst>
            <pc:docMk/>
            <pc:sldMk cId="1288359559" sldId="458"/>
            <ac:spMk id="3" creationId="{0D747AE8-57CA-4267-BEA2-E119D11AE308}"/>
          </ac:spMkLst>
        </pc:spChg>
        <pc:spChg chg="add mod">
          <ac:chgData name="Goutham Makkena" userId="ee2210368fc1934b" providerId="LiveId" clId="{56921E3D-EC93-49F0-A004-158032002284}" dt="2019-08-16T02:47:11.755" v="4650" actId="1076"/>
          <ac:spMkLst>
            <pc:docMk/>
            <pc:sldMk cId="1288359559" sldId="458"/>
            <ac:spMk id="5" creationId="{CF7EFDF8-0376-4B03-95D8-984324043AFC}"/>
          </ac:spMkLst>
        </pc:spChg>
        <pc:spChg chg="add mod">
          <ac:chgData name="Goutham Makkena" userId="ee2210368fc1934b" providerId="LiveId" clId="{56921E3D-EC93-49F0-A004-158032002284}" dt="2019-08-16T02:47:11.755" v="4650" actId="1076"/>
          <ac:spMkLst>
            <pc:docMk/>
            <pc:sldMk cId="1288359559" sldId="458"/>
            <ac:spMk id="6" creationId="{EFBA0908-F408-4334-915D-CF1A1D63F4A0}"/>
          </ac:spMkLst>
        </pc:spChg>
        <pc:spChg chg="add">
          <ac:chgData name="Goutham Makkena" userId="ee2210368fc1934b" providerId="LiveId" clId="{56921E3D-EC93-49F0-A004-158032002284}" dt="2019-08-16T02:47:16.365" v="4651"/>
          <ac:spMkLst>
            <pc:docMk/>
            <pc:sldMk cId="1288359559" sldId="458"/>
            <ac:spMk id="7" creationId="{FFD1C939-CD65-4D25-98B9-F735C26393DB}"/>
          </ac:spMkLst>
        </pc:spChg>
        <pc:spChg chg="add">
          <ac:chgData name="Goutham Makkena" userId="ee2210368fc1934b" providerId="LiveId" clId="{56921E3D-EC93-49F0-A004-158032002284}" dt="2019-08-16T02:47:16.365" v="4651"/>
          <ac:spMkLst>
            <pc:docMk/>
            <pc:sldMk cId="1288359559" sldId="458"/>
            <ac:spMk id="8" creationId="{97A586BD-1439-43B2-B239-8CC0300ED8EE}"/>
          </ac:spMkLst>
        </pc:spChg>
        <pc:spChg chg="add mod">
          <ac:chgData name="Goutham Makkena" userId="ee2210368fc1934b" providerId="LiveId" clId="{56921E3D-EC93-49F0-A004-158032002284}" dt="2019-08-16T02:47:32.570" v="4654" actId="207"/>
          <ac:spMkLst>
            <pc:docMk/>
            <pc:sldMk cId="1288359559" sldId="458"/>
            <ac:spMk id="9" creationId="{315678B4-B927-4222-A362-85E46F2FE322}"/>
          </ac:spMkLst>
        </pc:spChg>
        <pc:picChg chg="add">
          <ac:chgData name="Goutham Makkena" userId="ee2210368fc1934b" providerId="LiveId" clId="{56921E3D-EC93-49F0-A004-158032002284}" dt="2019-08-16T02:47:00.973" v="4648"/>
          <ac:picMkLst>
            <pc:docMk/>
            <pc:sldMk cId="1288359559" sldId="458"/>
            <ac:picMk id="4" creationId="{732158B5-7F71-4832-A78C-23BF6BBEC8FF}"/>
          </ac:picMkLst>
        </pc:picChg>
      </pc:sldChg>
      <pc:sldChg chg="addSp delSp modSp add">
        <pc:chgData name="Goutham Makkena" userId="ee2210368fc1934b" providerId="LiveId" clId="{56921E3D-EC93-49F0-A004-158032002284}" dt="2019-08-16T03:10:51.425" v="4702" actId="20577"/>
        <pc:sldMkLst>
          <pc:docMk/>
          <pc:sldMk cId="228532287" sldId="459"/>
        </pc:sldMkLst>
        <pc:spChg chg="mod">
          <ac:chgData name="Goutham Makkena" userId="ee2210368fc1934b" providerId="LiveId" clId="{56921E3D-EC93-49F0-A004-158032002284}" dt="2019-08-16T03:10:14.608" v="4667" actId="20577"/>
          <ac:spMkLst>
            <pc:docMk/>
            <pc:sldMk cId="228532287" sldId="459"/>
            <ac:spMk id="2" creationId="{DDE1CC86-5325-4E47-ABA6-FB912EFF02A3}"/>
          </ac:spMkLst>
        </pc:spChg>
        <pc:spChg chg="del">
          <ac:chgData name="Goutham Makkena" userId="ee2210368fc1934b" providerId="LiveId" clId="{56921E3D-EC93-49F0-A004-158032002284}" dt="2019-08-16T03:10:21.773" v="4668" actId="478"/>
          <ac:spMkLst>
            <pc:docMk/>
            <pc:sldMk cId="228532287" sldId="459"/>
            <ac:spMk id="3" creationId="{905B9116-2EF8-4042-954A-7C85EBE75F9E}"/>
          </ac:spMkLst>
        </pc:spChg>
        <pc:spChg chg="add mod">
          <ac:chgData name="Goutham Makkena" userId="ee2210368fc1934b" providerId="LiveId" clId="{56921E3D-EC93-49F0-A004-158032002284}" dt="2019-08-16T03:10:24.294" v="4670" actId="6549"/>
          <ac:spMkLst>
            <pc:docMk/>
            <pc:sldMk cId="228532287" sldId="459"/>
            <ac:spMk id="4" creationId="{B5C78661-A269-4114-B338-826BA803F67F}"/>
          </ac:spMkLst>
        </pc:spChg>
        <pc:spChg chg="add mod">
          <ac:chgData name="Goutham Makkena" userId="ee2210368fc1934b" providerId="LiveId" clId="{56921E3D-EC93-49F0-A004-158032002284}" dt="2019-08-16T03:10:51.425" v="4702" actId="20577"/>
          <ac:spMkLst>
            <pc:docMk/>
            <pc:sldMk cId="228532287" sldId="459"/>
            <ac:spMk id="5" creationId="{671FAC96-0EA8-4859-BFB6-7CB9306E11E7}"/>
          </ac:spMkLst>
        </pc:spChg>
      </pc:sldChg>
      <pc:sldChg chg="addSp delSp modSp add">
        <pc:chgData name="Goutham Makkena" userId="ee2210368fc1934b" providerId="LiveId" clId="{56921E3D-EC93-49F0-A004-158032002284}" dt="2019-08-16T03:12:01.249" v="4729" actId="6549"/>
        <pc:sldMkLst>
          <pc:docMk/>
          <pc:sldMk cId="3111676311" sldId="460"/>
        </pc:sldMkLst>
        <pc:spChg chg="mod">
          <ac:chgData name="Goutham Makkena" userId="ee2210368fc1934b" providerId="LiveId" clId="{56921E3D-EC93-49F0-A004-158032002284}" dt="2019-08-16T03:11:03.576" v="4714" actId="20577"/>
          <ac:spMkLst>
            <pc:docMk/>
            <pc:sldMk cId="3111676311" sldId="460"/>
            <ac:spMk id="2" creationId="{8378932F-3621-47E8-B829-19736EDAA4CE}"/>
          </ac:spMkLst>
        </pc:spChg>
        <pc:spChg chg="del">
          <ac:chgData name="Goutham Makkena" userId="ee2210368fc1934b" providerId="LiveId" clId="{56921E3D-EC93-49F0-A004-158032002284}" dt="2019-08-16T03:11:09.867" v="4715" actId="478"/>
          <ac:spMkLst>
            <pc:docMk/>
            <pc:sldMk cId="3111676311" sldId="460"/>
            <ac:spMk id="3" creationId="{E5F710BF-6DDB-4DE1-B694-760D9BD64557}"/>
          </ac:spMkLst>
        </pc:spChg>
        <pc:spChg chg="add">
          <ac:chgData name="Goutham Makkena" userId="ee2210368fc1934b" providerId="LiveId" clId="{56921E3D-EC93-49F0-A004-158032002284}" dt="2019-08-16T03:11:10.183" v="4716"/>
          <ac:spMkLst>
            <pc:docMk/>
            <pc:sldMk cId="3111676311" sldId="460"/>
            <ac:spMk id="4" creationId="{0D4CB94E-995C-4D17-A6BE-C1B8B3366368}"/>
          </ac:spMkLst>
        </pc:spChg>
        <pc:spChg chg="add del">
          <ac:chgData name="Goutham Makkena" userId="ee2210368fc1934b" providerId="LiveId" clId="{56921E3D-EC93-49F0-A004-158032002284}" dt="2019-08-16T03:11:15.178" v="4718"/>
          <ac:spMkLst>
            <pc:docMk/>
            <pc:sldMk cId="3111676311" sldId="460"/>
            <ac:spMk id="5" creationId="{A1E74F17-9D70-4FEE-92EC-27E1B85B6043}"/>
          </ac:spMkLst>
        </pc:spChg>
        <pc:spChg chg="add">
          <ac:chgData name="Goutham Makkena" userId="ee2210368fc1934b" providerId="LiveId" clId="{56921E3D-EC93-49F0-A004-158032002284}" dt="2019-08-16T03:11:20.306" v="4719"/>
          <ac:spMkLst>
            <pc:docMk/>
            <pc:sldMk cId="3111676311" sldId="460"/>
            <ac:spMk id="6" creationId="{E94B9A38-2430-424E-92C2-3A5B24A09DE6}"/>
          </ac:spMkLst>
        </pc:spChg>
        <pc:spChg chg="add">
          <ac:chgData name="Goutham Makkena" userId="ee2210368fc1934b" providerId="LiveId" clId="{56921E3D-EC93-49F0-A004-158032002284}" dt="2019-08-16T03:11:25.881" v="4720"/>
          <ac:spMkLst>
            <pc:docMk/>
            <pc:sldMk cId="3111676311" sldId="460"/>
            <ac:spMk id="7" creationId="{DF739E30-C5F1-49E9-A2C7-5EE104D8207E}"/>
          </ac:spMkLst>
        </pc:spChg>
        <pc:spChg chg="add mod">
          <ac:chgData name="Goutham Makkena" userId="ee2210368fc1934b" providerId="LiveId" clId="{56921E3D-EC93-49F0-A004-158032002284}" dt="2019-08-16T03:11:35.336" v="4722" actId="207"/>
          <ac:spMkLst>
            <pc:docMk/>
            <pc:sldMk cId="3111676311" sldId="460"/>
            <ac:spMk id="8" creationId="{8774498F-08B7-45A5-BBE3-0CAA1E9A74EF}"/>
          </ac:spMkLst>
        </pc:spChg>
        <pc:spChg chg="add mod">
          <ac:chgData name="Goutham Makkena" userId="ee2210368fc1934b" providerId="LiveId" clId="{56921E3D-EC93-49F0-A004-158032002284}" dt="2019-08-16T03:11:45.961" v="4724" actId="207"/>
          <ac:spMkLst>
            <pc:docMk/>
            <pc:sldMk cId="3111676311" sldId="460"/>
            <ac:spMk id="9" creationId="{F7216235-8406-4532-9B3D-DC041A96E063}"/>
          </ac:spMkLst>
        </pc:spChg>
        <pc:spChg chg="add del">
          <ac:chgData name="Goutham Makkena" userId="ee2210368fc1934b" providerId="LiveId" clId="{56921E3D-EC93-49F0-A004-158032002284}" dt="2019-08-16T03:11:52.847" v="4726"/>
          <ac:spMkLst>
            <pc:docMk/>
            <pc:sldMk cId="3111676311" sldId="460"/>
            <ac:spMk id="10" creationId="{F35E4522-3143-40AF-BF91-CDF7EEB0B5AD}"/>
          </ac:spMkLst>
        </pc:spChg>
        <pc:spChg chg="add mod">
          <ac:chgData name="Goutham Makkena" userId="ee2210368fc1934b" providerId="LiveId" clId="{56921E3D-EC93-49F0-A004-158032002284}" dt="2019-08-16T03:12:01.249" v="4729" actId="6549"/>
          <ac:spMkLst>
            <pc:docMk/>
            <pc:sldMk cId="3111676311" sldId="460"/>
            <ac:spMk id="11" creationId="{DD0E55A9-EB8A-4136-8950-126DBB0CC1F0}"/>
          </ac:spMkLst>
        </pc:spChg>
      </pc:sldChg>
      <pc:sldChg chg="addSp delSp modSp add">
        <pc:chgData name="Goutham Makkena" userId="ee2210368fc1934b" providerId="LiveId" clId="{56921E3D-EC93-49F0-A004-158032002284}" dt="2019-08-16T03:13:32.788" v="4755" actId="20577"/>
        <pc:sldMkLst>
          <pc:docMk/>
          <pc:sldMk cId="2546344153" sldId="461"/>
        </pc:sldMkLst>
        <pc:spChg chg="mod">
          <ac:chgData name="Goutham Makkena" userId="ee2210368fc1934b" providerId="LiveId" clId="{56921E3D-EC93-49F0-A004-158032002284}" dt="2019-08-16T03:12:48.461" v="4743" actId="20577"/>
          <ac:spMkLst>
            <pc:docMk/>
            <pc:sldMk cId="2546344153" sldId="461"/>
            <ac:spMk id="2" creationId="{E32C8166-5D5E-41B2-815A-DF22CCE09BDB}"/>
          </ac:spMkLst>
        </pc:spChg>
        <pc:spChg chg="del">
          <ac:chgData name="Goutham Makkena" userId="ee2210368fc1934b" providerId="LiveId" clId="{56921E3D-EC93-49F0-A004-158032002284}" dt="2019-08-16T03:12:58.255" v="4744" actId="478"/>
          <ac:spMkLst>
            <pc:docMk/>
            <pc:sldMk cId="2546344153" sldId="461"/>
            <ac:spMk id="3" creationId="{588D8636-40AE-4C65-BD01-A757F41EE46C}"/>
          </ac:spMkLst>
        </pc:spChg>
        <pc:spChg chg="add">
          <ac:chgData name="Goutham Makkena" userId="ee2210368fc1934b" providerId="LiveId" clId="{56921E3D-EC93-49F0-A004-158032002284}" dt="2019-08-16T03:12:58.788" v="4745"/>
          <ac:spMkLst>
            <pc:docMk/>
            <pc:sldMk cId="2546344153" sldId="461"/>
            <ac:spMk id="4" creationId="{60887C30-5468-43A3-A4A1-F0CD699B42F3}"/>
          </ac:spMkLst>
        </pc:spChg>
        <pc:spChg chg="add mod">
          <ac:chgData name="Goutham Makkena" userId="ee2210368fc1934b" providerId="LiveId" clId="{56921E3D-EC93-49F0-A004-158032002284}" dt="2019-08-16T03:13:01.480" v="4746" actId="207"/>
          <ac:spMkLst>
            <pc:docMk/>
            <pc:sldMk cId="2546344153" sldId="461"/>
            <ac:spMk id="5" creationId="{B459DCA8-C571-4004-AF91-EAA32725D4A3}"/>
          </ac:spMkLst>
        </pc:spChg>
        <pc:spChg chg="add">
          <ac:chgData name="Goutham Makkena" userId="ee2210368fc1934b" providerId="LiveId" clId="{56921E3D-EC93-49F0-A004-158032002284}" dt="2019-08-16T03:13:09.920" v="4747"/>
          <ac:spMkLst>
            <pc:docMk/>
            <pc:sldMk cId="2546344153" sldId="461"/>
            <ac:spMk id="6" creationId="{1BD2D7B9-DB71-4A0C-9D28-FA4940CC6528}"/>
          </ac:spMkLst>
        </pc:spChg>
        <pc:spChg chg="add mod">
          <ac:chgData name="Goutham Makkena" userId="ee2210368fc1934b" providerId="LiveId" clId="{56921E3D-EC93-49F0-A004-158032002284}" dt="2019-08-16T03:13:15.199" v="4748" actId="207"/>
          <ac:spMkLst>
            <pc:docMk/>
            <pc:sldMk cId="2546344153" sldId="461"/>
            <ac:spMk id="7" creationId="{497659B9-B61D-439C-B02D-7544C2FDB1A6}"/>
          </ac:spMkLst>
        </pc:spChg>
        <pc:spChg chg="add">
          <ac:chgData name="Goutham Makkena" userId="ee2210368fc1934b" providerId="LiveId" clId="{56921E3D-EC93-49F0-A004-158032002284}" dt="2019-08-16T03:13:24.434" v="4749"/>
          <ac:spMkLst>
            <pc:docMk/>
            <pc:sldMk cId="2546344153" sldId="461"/>
            <ac:spMk id="8" creationId="{56F082D8-25F7-4A70-9978-6A3F44D14620}"/>
          </ac:spMkLst>
        </pc:spChg>
        <pc:spChg chg="add mod">
          <ac:chgData name="Goutham Makkena" userId="ee2210368fc1934b" providerId="LiveId" clId="{56921E3D-EC93-49F0-A004-158032002284}" dt="2019-08-16T03:13:32.788" v="4755" actId="20577"/>
          <ac:spMkLst>
            <pc:docMk/>
            <pc:sldMk cId="2546344153" sldId="461"/>
            <ac:spMk id="9" creationId="{9ADD5302-86C5-40ED-B10C-5E4B256C3417}"/>
          </ac:spMkLst>
        </pc:spChg>
      </pc:sldChg>
      <pc:sldChg chg="addSp delSp modSp add">
        <pc:chgData name="Goutham Makkena" userId="ee2210368fc1934b" providerId="LiveId" clId="{56921E3D-EC93-49F0-A004-158032002284}" dt="2019-08-16T03:16:00.624" v="4788" actId="1076"/>
        <pc:sldMkLst>
          <pc:docMk/>
          <pc:sldMk cId="1529485387" sldId="462"/>
        </pc:sldMkLst>
        <pc:spChg chg="mod">
          <ac:chgData name="Goutham Makkena" userId="ee2210368fc1934b" providerId="LiveId" clId="{56921E3D-EC93-49F0-A004-158032002284}" dt="2019-08-16T03:15:12.779" v="4781" actId="20577"/>
          <ac:spMkLst>
            <pc:docMk/>
            <pc:sldMk cId="1529485387" sldId="462"/>
            <ac:spMk id="2" creationId="{EDDB14F2-2E41-4C16-8E41-8F3F3C5C550F}"/>
          </ac:spMkLst>
        </pc:spChg>
        <pc:spChg chg="del">
          <ac:chgData name="Goutham Makkena" userId="ee2210368fc1934b" providerId="LiveId" clId="{56921E3D-EC93-49F0-A004-158032002284}" dt="2019-08-16T03:15:15.007" v="4782"/>
          <ac:spMkLst>
            <pc:docMk/>
            <pc:sldMk cId="1529485387" sldId="462"/>
            <ac:spMk id="3" creationId="{8C8F9E08-4357-41EA-9F88-8C4BE3A66B88}"/>
          </ac:spMkLst>
        </pc:spChg>
        <pc:spChg chg="add mod">
          <ac:chgData name="Goutham Makkena" userId="ee2210368fc1934b" providerId="LiveId" clId="{56921E3D-EC93-49F0-A004-158032002284}" dt="2019-08-16T03:15:18.662" v="4784" actId="478"/>
          <ac:spMkLst>
            <pc:docMk/>
            <pc:sldMk cId="1529485387" sldId="462"/>
            <ac:spMk id="6" creationId="{001EFBF4-D58A-4632-A9FC-AE193F0B9A96}"/>
          </ac:spMkLst>
        </pc:spChg>
        <pc:picChg chg="add del mod">
          <ac:chgData name="Goutham Makkena" userId="ee2210368fc1934b" providerId="LiveId" clId="{56921E3D-EC93-49F0-A004-158032002284}" dt="2019-08-16T03:15:18.662" v="4784" actId="478"/>
          <ac:picMkLst>
            <pc:docMk/>
            <pc:sldMk cId="1529485387" sldId="462"/>
            <ac:picMk id="4" creationId="{C2BEAD7A-AF46-449C-AC8E-EE1BABB5B07D}"/>
          </ac:picMkLst>
        </pc:picChg>
        <pc:picChg chg="add mod">
          <ac:chgData name="Goutham Makkena" userId="ee2210368fc1934b" providerId="LiveId" clId="{56921E3D-EC93-49F0-A004-158032002284}" dt="2019-08-16T03:15:43.070" v="4786" actId="1076"/>
          <ac:picMkLst>
            <pc:docMk/>
            <pc:sldMk cId="1529485387" sldId="462"/>
            <ac:picMk id="7" creationId="{997E73FD-B23B-407D-9984-CF4565A1ED62}"/>
          </ac:picMkLst>
        </pc:picChg>
        <pc:picChg chg="add mod">
          <ac:chgData name="Goutham Makkena" userId="ee2210368fc1934b" providerId="LiveId" clId="{56921E3D-EC93-49F0-A004-158032002284}" dt="2019-08-16T03:16:00.624" v="4788" actId="1076"/>
          <ac:picMkLst>
            <pc:docMk/>
            <pc:sldMk cId="1529485387" sldId="462"/>
            <ac:picMk id="8" creationId="{B85E43F8-E52F-4B40-B6CC-D18AF207A796}"/>
          </ac:picMkLst>
        </pc:picChg>
      </pc:sldChg>
      <pc:sldChg chg="addSp delSp modSp add">
        <pc:chgData name="Goutham Makkena" userId="ee2210368fc1934b" providerId="LiveId" clId="{56921E3D-EC93-49F0-A004-158032002284}" dt="2019-08-16T03:17:11.196" v="4804" actId="478"/>
        <pc:sldMkLst>
          <pc:docMk/>
          <pc:sldMk cId="2880812467" sldId="463"/>
        </pc:sldMkLst>
        <pc:spChg chg="mod">
          <ac:chgData name="Goutham Makkena" userId="ee2210368fc1934b" providerId="LiveId" clId="{56921E3D-EC93-49F0-A004-158032002284}" dt="2019-08-16T03:16:59.531" v="4800" actId="20577"/>
          <ac:spMkLst>
            <pc:docMk/>
            <pc:sldMk cId="2880812467" sldId="463"/>
            <ac:spMk id="2" creationId="{E31C45C7-235F-45C9-A2A6-1B18322597A9}"/>
          </ac:spMkLst>
        </pc:spChg>
        <pc:spChg chg="del">
          <ac:chgData name="Goutham Makkena" userId="ee2210368fc1934b" providerId="LiveId" clId="{56921E3D-EC93-49F0-A004-158032002284}" dt="2019-08-16T03:17:11.196" v="4804" actId="478"/>
          <ac:spMkLst>
            <pc:docMk/>
            <pc:sldMk cId="2880812467" sldId="463"/>
            <ac:spMk id="3" creationId="{A4C88E6E-F1EC-46F3-A808-40FD0DE3D167}"/>
          </ac:spMkLst>
        </pc:spChg>
        <pc:picChg chg="add mod">
          <ac:chgData name="Goutham Makkena" userId="ee2210368fc1934b" providerId="LiveId" clId="{56921E3D-EC93-49F0-A004-158032002284}" dt="2019-08-16T03:17:03.825" v="4803" actId="1076"/>
          <ac:picMkLst>
            <pc:docMk/>
            <pc:sldMk cId="2880812467" sldId="463"/>
            <ac:picMk id="4" creationId="{5EB94DE1-581F-4357-B72B-C63AD33DAF2E}"/>
          </ac:picMkLst>
        </pc:picChg>
      </pc:sldChg>
      <pc:sldChg chg="addSp delSp modSp add">
        <pc:chgData name="Goutham Makkena" userId="ee2210368fc1934b" providerId="LiveId" clId="{56921E3D-EC93-49F0-A004-158032002284}" dt="2019-08-16T03:18:23.302" v="4834" actId="1076"/>
        <pc:sldMkLst>
          <pc:docMk/>
          <pc:sldMk cId="1813544133" sldId="464"/>
        </pc:sldMkLst>
        <pc:spChg chg="mod">
          <ac:chgData name="Goutham Makkena" userId="ee2210368fc1934b" providerId="LiveId" clId="{56921E3D-EC93-49F0-A004-158032002284}" dt="2019-08-16T03:17:25.790" v="4822" actId="20577"/>
          <ac:spMkLst>
            <pc:docMk/>
            <pc:sldMk cId="1813544133" sldId="464"/>
            <ac:spMk id="2" creationId="{FC8F159F-7D1B-4E32-A6A4-0A99C09237A6}"/>
          </ac:spMkLst>
        </pc:spChg>
        <pc:spChg chg="del">
          <ac:chgData name="Goutham Makkena" userId="ee2210368fc1934b" providerId="LiveId" clId="{56921E3D-EC93-49F0-A004-158032002284}" dt="2019-08-16T03:17:33.705" v="4823"/>
          <ac:spMkLst>
            <pc:docMk/>
            <pc:sldMk cId="1813544133" sldId="464"/>
            <ac:spMk id="3" creationId="{9156F600-5B83-4118-9E71-525BA09A9C1E}"/>
          </ac:spMkLst>
        </pc:spChg>
        <pc:spChg chg="add">
          <ac:chgData name="Goutham Makkena" userId="ee2210368fc1934b" providerId="LiveId" clId="{56921E3D-EC93-49F0-A004-158032002284}" dt="2019-08-16T03:17:45.899" v="4825"/>
          <ac:spMkLst>
            <pc:docMk/>
            <pc:sldMk cId="1813544133" sldId="464"/>
            <ac:spMk id="5" creationId="{F2A30F7B-AFEE-42E1-89E5-BF8F60A145C1}"/>
          </ac:spMkLst>
        </pc:spChg>
        <pc:spChg chg="add mod">
          <ac:chgData name="Goutham Makkena" userId="ee2210368fc1934b" providerId="LiveId" clId="{56921E3D-EC93-49F0-A004-158032002284}" dt="2019-08-16T03:18:03.789" v="4829" actId="207"/>
          <ac:spMkLst>
            <pc:docMk/>
            <pc:sldMk cId="1813544133" sldId="464"/>
            <ac:spMk id="6" creationId="{E1526D2C-D433-44FF-ADA0-17E911381A6B}"/>
          </ac:spMkLst>
        </pc:spChg>
        <pc:spChg chg="add mod">
          <ac:chgData name="Goutham Makkena" userId="ee2210368fc1934b" providerId="LiveId" clId="{56921E3D-EC93-49F0-A004-158032002284}" dt="2019-08-16T03:18:16.664" v="4832" actId="207"/>
          <ac:spMkLst>
            <pc:docMk/>
            <pc:sldMk cId="1813544133" sldId="464"/>
            <ac:spMk id="7" creationId="{FBB481FF-6105-430A-8516-B1399015A4B3}"/>
          </ac:spMkLst>
        </pc:spChg>
        <pc:spChg chg="add mod">
          <ac:chgData name="Goutham Makkena" userId="ee2210368fc1934b" providerId="LiveId" clId="{56921E3D-EC93-49F0-A004-158032002284}" dt="2019-08-16T03:18:23.302" v="4834" actId="1076"/>
          <ac:spMkLst>
            <pc:docMk/>
            <pc:sldMk cId="1813544133" sldId="464"/>
            <ac:spMk id="8" creationId="{E22142B4-2B1A-4644-B601-D303D2751D7D}"/>
          </ac:spMkLst>
        </pc:spChg>
        <pc:picChg chg="add mod">
          <ac:chgData name="Goutham Makkena" userId="ee2210368fc1934b" providerId="LiveId" clId="{56921E3D-EC93-49F0-A004-158032002284}" dt="2019-08-16T03:17:36.628" v="4824" actId="1076"/>
          <ac:picMkLst>
            <pc:docMk/>
            <pc:sldMk cId="1813544133" sldId="464"/>
            <ac:picMk id="4" creationId="{FF54B918-27F7-44FC-8887-36E9FF6105F0}"/>
          </ac:picMkLst>
        </pc:picChg>
      </pc:sldChg>
      <pc:sldChg chg="addSp delSp modSp add modAnim">
        <pc:chgData name="Goutham Makkena" userId="ee2210368fc1934b" providerId="LiveId" clId="{56921E3D-EC93-49F0-A004-158032002284}" dt="2019-08-16T03:33:44.197" v="5017" actId="207"/>
        <pc:sldMkLst>
          <pc:docMk/>
          <pc:sldMk cId="3920747175" sldId="465"/>
        </pc:sldMkLst>
        <pc:spChg chg="mod">
          <ac:chgData name="Goutham Makkena" userId="ee2210368fc1934b" providerId="LiveId" clId="{56921E3D-EC93-49F0-A004-158032002284}" dt="2019-08-16T03:18:55.344" v="4854" actId="20577"/>
          <ac:spMkLst>
            <pc:docMk/>
            <pc:sldMk cId="3920747175" sldId="465"/>
            <ac:spMk id="2" creationId="{C5A2E34C-856F-4436-B094-EF661CADCC9B}"/>
          </ac:spMkLst>
        </pc:spChg>
        <pc:spChg chg="del">
          <ac:chgData name="Goutham Makkena" userId="ee2210368fc1934b" providerId="LiveId" clId="{56921E3D-EC93-49F0-A004-158032002284}" dt="2019-08-16T03:20:23.245" v="4859"/>
          <ac:spMkLst>
            <pc:docMk/>
            <pc:sldMk cId="3920747175" sldId="465"/>
            <ac:spMk id="3" creationId="{63A9646A-7994-4534-9040-963DA2F55D67}"/>
          </ac:spMkLst>
        </pc:spChg>
        <pc:spChg chg="add mod">
          <ac:chgData name="Goutham Makkena" userId="ee2210368fc1934b" providerId="LiveId" clId="{56921E3D-EC93-49F0-A004-158032002284}" dt="2019-08-16T03:33:44.197" v="5017" actId="207"/>
          <ac:spMkLst>
            <pc:docMk/>
            <pc:sldMk cId="3920747175" sldId="465"/>
            <ac:spMk id="4" creationId="{75E8148D-D548-42C9-9760-3B8697CE23CA}"/>
          </ac:spMkLst>
        </pc:spChg>
        <pc:spChg chg="mod">
          <ac:chgData name="Goutham Makkena" userId="ee2210368fc1934b" providerId="LiveId" clId="{56921E3D-EC93-49F0-A004-158032002284}" dt="2019-08-16T03:33:18.101" v="5013" actId="6549"/>
          <ac:spMkLst>
            <pc:docMk/>
            <pc:sldMk cId="3920747175" sldId="465"/>
            <ac:spMk id="7" creationId="{7ADD326D-FD12-4CA7-AD71-34619F91E139}"/>
          </ac:spMkLst>
        </pc:spChg>
        <pc:spChg chg="mod">
          <ac:chgData name="Goutham Makkena" userId="ee2210368fc1934b" providerId="LiveId" clId="{56921E3D-EC93-49F0-A004-158032002284}" dt="2019-08-16T03:20:43.512" v="4864" actId="207"/>
          <ac:spMkLst>
            <pc:docMk/>
            <pc:sldMk cId="3920747175" sldId="465"/>
            <ac:spMk id="8" creationId="{7A288D20-F8EF-4A6E-B608-8E5E298BD6B4}"/>
          </ac:spMkLst>
        </pc:spChg>
        <pc:spChg chg="add mod">
          <ac:chgData name="Goutham Makkena" userId="ee2210368fc1934b" providerId="LiveId" clId="{56921E3D-EC93-49F0-A004-158032002284}" dt="2019-08-16T03:33:38.131" v="5016" actId="207"/>
          <ac:spMkLst>
            <pc:docMk/>
            <pc:sldMk cId="3920747175" sldId="465"/>
            <ac:spMk id="9" creationId="{C65B2871-4A2A-4C21-9CF4-D4CE13A05343}"/>
          </ac:spMkLst>
        </pc:spChg>
        <pc:grpChg chg="add mod">
          <ac:chgData name="Goutham Makkena" userId="ee2210368fc1934b" providerId="LiveId" clId="{56921E3D-EC93-49F0-A004-158032002284}" dt="2019-08-16T03:20:33.657" v="4863" actId="1076"/>
          <ac:grpSpMkLst>
            <pc:docMk/>
            <pc:sldMk cId="3920747175" sldId="465"/>
            <ac:grpSpMk id="6" creationId="{7C64C1A4-109C-4BB9-B0E3-DF905D53C986}"/>
          </ac:grpSpMkLst>
        </pc:grpChg>
        <pc:picChg chg="add mod">
          <ac:chgData name="Goutham Makkena" userId="ee2210368fc1934b" providerId="LiveId" clId="{56921E3D-EC93-49F0-A004-158032002284}" dt="2019-08-16T03:20:25.166" v="4860" actId="1076"/>
          <ac:picMkLst>
            <pc:docMk/>
            <pc:sldMk cId="3920747175" sldId="465"/>
            <ac:picMk id="5" creationId="{0846DAB0-76CD-48D3-99F8-7B431B1275C3}"/>
          </ac:picMkLst>
        </pc:picChg>
      </pc:sldChg>
      <pc:sldChg chg="addSp delSp modSp add">
        <pc:chgData name="Goutham Makkena" userId="ee2210368fc1934b" providerId="LiveId" clId="{56921E3D-EC93-49F0-A004-158032002284}" dt="2019-08-16T03:33:54.808" v="5018" actId="207"/>
        <pc:sldMkLst>
          <pc:docMk/>
          <pc:sldMk cId="1196410662" sldId="466"/>
        </pc:sldMkLst>
        <pc:spChg chg="mod">
          <ac:chgData name="Goutham Makkena" userId="ee2210368fc1934b" providerId="LiveId" clId="{56921E3D-EC93-49F0-A004-158032002284}" dt="2019-08-16T03:21:32.984" v="4872" actId="20577"/>
          <ac:spMkLst>
            <pc:docMk/>
            <pc:sldMk cId="1196410662" sldId="466"/>
            <ac:spMk id="2" creationId="{1C254567-633B-4145-9450-FCD8D2BCA121}"/>
          </ac:spMkLst>
        </pc:spChg>
        <pc:spChg chg="del">
          <ac:chgData name="Goutham Makkena" userId="ee2210368fc1934b" providerId="LiveId" clId="{56921E3D-EC93-49F0-A004-158032002284}" dt="2019-08-16T03:21:35.706" v="4873" actId="478"/>
          <ac:spMkLst>
            <pc:docMk/>
            <pc:sldMk cId="1196410662" sldId="466"/>
            <ac:spMk id="3" creationId="{8CE087C9-94B2-4C33-B9F1-A6AC86FBB4ED}"/>
          </ac:spMkLst>
        </pc:spChg>
        <pc:spChg chg="add mod">
          <ac:chgData name="Goutham Makkena" userId="ee2210368fc1934b" providerId="LiveId" clId="{56921E3D-EC93-49F0-A004-158032002284}" dt="2019-08-16T03:22:01.083" v="4880" actId="20577"/>
          <ac:spMkLst>
            <pc:docMk/>
            <pc:sldMk cId="1196410662" sldId="466"/>
            <ac:spMk id="5" creationId="{8391F00C-55C4-49B6-9DDB-7916D7C4A3EE}"/>
          </ac:spMkLst>
        </pc:spChg>
        <pc:spChg chg="add mod">
          <ac:chgData name="Goutham Makkena" userId="ee2210368fc1934b" providerId="LiveId" clId="{56921E3D-EC93-49F0-A004-158032002284}" dt="2019-08-16T03:22:18.225" v="4885" actId="20577"/>
          <ac:spMkLst>
            <pc:docMk/>
            <pc:sldMk cId="1196410662" sldId="466"/>
            <ac:spMk id="6" creationId="{C4DCE5EC-17D6-448D-B7AA-9BAB9C80637C}"/>
          </ac:spMkLst>
        </pc:spChg>
        <pc:spChg chg="add mod">
          <ac:chgData name="Goutham Makkena" userId="ee2210368fc1934b" providerId="LiveId" clId="{56921E3D-EC93-49F0-A004-158032002284}" dt="2019-08-16T03:22:32.345" v="4887" actId="1076"/>
          <ac:spMkLst>
            <pc:docMk/>
            <pc:sldMk cId="1196410662" sldId="466"/>
            <ac:spMk id="7" creationId="{04904247-CC26-4ACA-9F26-0A3F5ECCDCE3}"/>
          </ac:spMkLst>
        </pc:spChg>
        <pc:spChg chg="add mod">
          <ac:chgData name="Goutham Makkena" userId="ee2210368fc1934b" providerId="LiveId" clId="{56921E3D-EC93-49F0-A004-158032002284}" dt="2019-08-16T03:33:54.808" v="5018" actId="207"/>
          <ac:spMkLst>
            <pc:docMk/>
            <pc:sldMk cId="1196410662" sldId="466"/>
            <ac:spMk id="8" creationId="{68CB477C-2FBD-489D-A91C-22CF499FD5D5}"/>
          </ac:spMkLst>
        </pc:spChg>
        <pc:spChg chg="add mod">
          <ac:chgData name="Goutham Makkena" userId="ee2210368fc1934b" providerId="LiveId" clId="{56921E3D-EC93-49F0-A004-158032002284}" dt="2019-08-16T03:22:58.878" v="4892" actId="208"/>
          <ac:spMkLst>
            <pc:docMk/>
            <pc:sldMk cId="1196410662" sldId="466"/>
            <ac:spMk id="9" creationId="{DA262907-5A7A-4C7F-B0EF-A2303EF2F817}"/>
          </ac:spMkLst>
        </pc:spChg>
        <pc:spChg chg="add mod">
          <ac:chgData name="Goutham Makkena" userId="ee2210368fc1934b" providerId="LiveId" clId="{56921E3D-EC93-49F0-A004-158032002284}" dt="2019-08-16T03:22:51.390" v="4891" actId="1076"/>
          <ac:spMkLst>
            <pc:docMk/>
            <pc:sldMk cId="1196410662" sldId="466"/>
            <ac:spMk id="10" creationId="{581D1238-2982-4DB7-86E4-6DEACC9BFFBC}"/>
          </ac:spMkLst>
        </pc:spChg>
        <pc:picChg chg="add mod">
          <ac:chgData name="Goutham Makkena" userId="ee2210368fc1934b" providerId="LiveId" clId="{56921E3D-EC93-49F0-A004-158032002284}" dt="2019-08-16T03:21:47.512" v="4875" actId="1076"/>
          <ac:picMkLst>
            <pc:docMk/>
            <pc:sldMk cId="1196410662" sldId="466"/>
            <ac:picMk id="4" creationId="{3322E76A-CE71-4B44-947C-F70EC31B48F3}"/>
          </ac:picMkLst>
        </pc:picChg>
      </pc:sldChg>
      <pc:sldChg chg="addSp delSp modSp add modAnim">
        <pc:chgData name="Goutham Makkena" userId="ee2210368fc1934b" providerId="LiveId" clId="{56921E3D-EC93-49F0-A004-158032002284}" dt="2019-08-16T03:24:54.684" v="4923"/>
        <pc:sldMkLst>
          <pc:docMk/>
          <pc:sldMk cId="2019901014" sldId="467"/>
        </pc:sldMkLst>
        <pc:spChg chg="mod">
          <ac:chgData name="Goutham Makkena" userId="ee2210368fc1934b" providerId="LiveId" clId="{56921E3D-EC93-49F0-A004-158032002284}" dt="2019-08-16T03:24:21.925" v="4918" actId="20577"/>
          <ac:spMkLst>
            <pc:docMk/>
            <pc:sldMk cId="2019901014" sldId="467"/>
            <ac:spMk id="2" creationId="{151EED43-7E56-4333-A9A6-9A5D2952E1E6}"/>
          </ac:spMkLst>
        </pc:spChg>
        <pc:spChg chg="del">
          <ac:chgData name="Goutham Makkena" userId="ee2210368fc1934b" providerId="LiveId" clId="{56921E3D-EC93-49F0-A004-158032002284}" dt="2019-08-16T03:24:27.992" v="4919" actId="478"/>
          <ac:spMkLst>
            <pc:docMk/>
            <pc:sldMk cId="2019901014" sldId="467"/>
            <ac:spMk id="3" creationId="{4EB89F96-31EC-4E31-801B-BD6B909A4E59}"/>
          </ac:spMkLst>
        </pc:spChg>
        <pc:spChg chg="add">
          <ac:chgData name="Goutham Makkena" userId="ee2210368fc1934b" providerId="LiveId" clId="{56921E3D-EC93-49F0-A004-158032002284}" dt="2019-08-16T03:24:28.307" v="4920"/>
          <ac:spMkLst>
            <pc:docMk/>
            <pc:sldMk cId="2019901014" sldId="467"/>
            <ac:spMk id="4" creationId="{1717DA03-0685-46D4-A8D4-AA3D44E31849}"/>
          </ac:spMkLst>
        </pc:spChg>
        <pc:spChg chg="mod">
          <ac:chgData name="Goutham Makkena" userId="ee2210368fc1934b" providerId="LiveId" clId="{56921E3D-EC93-49F0-A004-158032002284}" dt="2019-08-16T03:24:43.613" v="4922" actId="207"/>
          <ac:spMkLst>
            <pc:docMk/>
            <pc:sldMk cId="2019901014" sldId="467"/>
            <ac:spMk id="7" creationId="{D80791DF-EC10-4DFE-AC9D-410F74E2D7F4}"/>
          </ac:spMkLst>
        </pc:spChg>
        <pc:spChg chg="add">
          <ac:chgData name="Goutham Makkena" userId="ee2210368fc1934b" providerId="LiveId" clId="{56921E3D-EC93-49F0-A004-158032002284}" dt="2019-08-16T03:24:54.684" v="4923"/>
          <ac:spMkLst>
            <pc:docMk/>
            <pc:sldMk cId="2019901014" sldId="467"/>
            <ac:spMk id="8" creationId="{4F1FF582-D69C-42FF-838F-4B1B5AC3160E}"/>
          </ac:spMkLst>
        </pc:spChg>
        <pc:grpChg chg="add">
          <ac:chgData name="Goutham Makkena" userId="ee2210368fc1934b" providerId="LiveId" clId="{56921E3D-EC93-49F0-A004-158032002284}" dt="2019-08-16T03:24:33.119" v="4921"/>
          <ac:grpSpMkLst>
            <pc:docMk/>
            <pc:sldMk cId="2019901014" sldId="467"/>
            <ac:grpSpMk id="5" creationId="{1DB29D3B-7A9E-4AA5-B27E-AC43EA632809}"/>
          </ac:grpSpMkLst>
        </pc:grpChg>
      </pc:sldChg>
      <pc:sldChg chg="addSp delSp modSp add modAnim">
        <pc:chgData name="Goutham Makkena" userId="ee2210368fc1934b" providerId="LiveId" clId="{56921E3D-EC93-49F0-A004-158032002284}" dt="2019-08-16T03:34:07.493" v="5020" actId="207"/>
        <pc:sldMkLst>
          <pc:docMk/>
          <pc:sldMk cId="3833332999" sldId="468"/>
        </pc:sldMkLst>
        <pc:spChg chg="mod">
          <ac:chgData name="Goutham Makkena" userId="ee2210368fc1934b" providerId="LiveId" clId="{56921E3D-EC93-49F0-A004-158032002284}" dt="2019-08-16T03:25:25.274" v="4938" actId="20577"/>
          <ac:spMkLst>
            <pc:docMk/>
            <pc:sldMk cId="3833332999" sldId="468"/>
            <ac:spMk id="2" creationId="{B7B8EC22-442A-4699-B047-F767AF9A6279}"/>
          </ac:spMkLst>
        </pc:spChg>
        <pc:spChg chg="del">
          <ac:chgData name="Goutham Makkena" userId="ee2210368fc1934b" providerId="LiveId" clId="{56921E3D-EC93-49F0-A004-158032002284}" dt="2019-08-16T03:25:33.137" v="4939" actId="478"/>
          <ac:spMkLst>
            <pc:docMk/>
            <pc:sldMk cId="3833332999" sldId="468"/>
            <ac:spMk id="3" creationId="{E483921F-0E8F-4627-9464-3EB1B7AC9D91}"/>
          </ac:spMkLst>
        </pc:spChg>
        <pc:spChg chg="add">
          <ac:chgData name="Goutham Makkena" userId="ee2210368fc1934b" providerId="LiveId" clId="{56921E3D-EC93-49F0-A004-158032002284}" dt="2019-08-16T03:25:33.454" v="4940"/>
          <ac:spMkLst>
            <pc:docMk/>
            <pc:sldMk cId="3833332999" sldId="468"/>
            <ac:spMk id="4" creationId="{A8131829-77AA-4415-ABA6-DF3E2B8C7D02}"/>
          </ac:spMkLst>
        </pc:spChg>
        <pc:spChg chg="add del">
          <ac:chgData name="Goutham Makkena" userId="ee2210368fc1934b" providerId="LiveId" clId="{56921E3D-EC93-49F0-A004-158032002284}" dt="2019-08-16T03:25:47.092" v="4942"/>
          <ac:spMkLst>
            <pc:docMk/>
            <pc:sldMk cId="3833332999" sldId="468"/>
            <ac:spMk id="5" creationId="{8DE9F8AA-E22E-46E7-B4F4-6F11F0ED4A1A}"/>
          </ac:spMkLst>
        </pc:spChg>
        <pc:spChg chg="add mod">
          <ac:chgData name="Goutham Makkena" userId="ee2210368fc1934b" providerId="LiveId" clId="{56921E3D-EC93-49F0-A004-158032002284}" dt="2019-08-16T03:26:06.158" v="4948" actId="207"/>
          <ac:spMkLst>
            <pc:docMk/>
            <pc:sldMk cId="3833332999" sldId="468"/>
            <ac:spMk id="6" creationId="{5FBAFC22-6918-4888-A9C8-429DFE04CB19}"/>
          </ac:spMkLst>
        </pc:spChg>
        <pc:spChg chg="add del">
          <ac:chgData name="Goutham Makkena" userId="ee2210368fc1934b" providerId="LiveId" clId="{56921E3D-EC93-49F0-A004-158032002284}" dt="2019-08-16T03:26:15.154" v="4950"/>
          <ac:spMkLst>
            <pc:docMk/>
            <pc:sldMk cId="3833332999" sldId="468"/>
            <ac:spMk id="7" creationId="{023E0BEB-52CE-41EE-874B-1B2257744603}"/>
          </ac:spMkLst>
        </pc:spChg>
        <pc:spChg chg="add mod">
          <ac:chgData name="Goutham Makkena" userId="ee2210368fc1934b" providerId="LiveId" clId="{56921E3D-EC93-49F0-A004-158032002284}" dt="2019-08-16T03:26:33.232" v="4955" actId="207"/>
          <ac:spMkLst>
            <pc:docMk/>
            <pc:sldMk cId="3833332999" sldId="468"/>
            <ac:spMk id="8" creationId="{8C9339BC-294E-45B5-8A75-714F3427954F}"/>
          </ac:spMkLst>
        </pc:spChg>
        <pc:spChg chg="add mod">
          <ac:chgData name="Goutham Makkena" userId="ee2210368fc1934b" providerId="LiveId" clId="{56921E3D-EC93-49F0-A004-158032002284}" dt="2019-08-16T03:34:07.493" v="5020" actId="207"/>
          <ac:spMkLst>
            <pc:docMk/>
            <pc:sldMk cId="3833332999" sldId="468"/>
            <ac:spMk id="9" creationId="{4FC3153E-8A81-4F75-9889-ECA55AAF6072}"/>
          </ac:spMkLst>
        </pc:spChg>
      </pc:sldChg>
      <pc:sldChg chg="addSp delSp modSp add">
        <pc:chgData name="Goutham Makkena" userId="ee2210368fc1934b" providerId="LiveId" clId="{56921E3D-EC93-49F0-A004-158032002284}" dt="2019-08-16T03:29:13.436" v="4976" actId="207"/>
        <pc:sldMkLst>
          <pc:docMk/>
          <pc:sldMk cId="635414910" sldId="469"/>
        </pc:sldMkLst>
        <pc:spChg chg="mod">
          <ac:chgData name="Goutham Makkena" userId="ee2210368fc1934b" providerId="LiveId" clId="{56921E3D-EC93-49F0-A004-158032002284}" dt="2019-08-16T03:28:50.855" v="4971" actId="20577"/>
          <ac:spMkLst>
            <pc:docMk/>
            <pc:sldMk cId="635414910" sldId="469"/>
            <ac:spMk id="2" creationId="{F2BCA30B-5B0E-4235-9E1C-8A70DB10E502}"/>
          </ac:spMkLst>
        </pc:spChg>
        <pc:spChg chg="del">
          <ac:chgData name="Goutham Makkena" userId="ee2210368fc1934b" providerId="LiveId" clId="{56921E3D-EC93-49F0-A004-158032002284}" dt="2019-08-16T03:28:57.999" v="4972" actId="478"/>
          <ac:spMkLst>
            <pc:docMk/>
            <pc:sldMk cId="635414910" sldId="469"/>
            <ac:spMk id="3" creationId="{DE481F75-7D23-405E-B3AC-60AAF0CA4E66}"/>
          </ac:spMkLst>
        </pc:spChg>
        <pc:spChg chg="add">
          <ac:chgData name="Goutham Makkena" userId="ee2210368fc1934b" providerId="LiveId" clId="{56921E3D-EC93-49F0-A004-158032002284}" dt="2019-08-16T03:28:58.300" v="4973"/>
          <ac:spMkLst>
            <pc:docMk/>
            <pc:sldMk cId="635414910" sldId="469"/>
            <ac:spMk id="4" creationId="{865FB401-C7BB-4A73-A94F-46E9DA4BE9F4}"/>
          </ac:spMkLst>
        </pc:spChg>
        <pc:spChg chg="add mod">
          <ac:chgData name="Goutham Makkena" userId="ee2210368fc1934b" providerId="LiveId" clId="{56921E3D-EC93-49F0-A004-158032002284}" dt="2019-08-16T03:29:03.228" v="4974" actId="207"/>
          <ac:spMkLst>
            <pc:docMk/>
            <pc:sldMk cId="635414910" sldId="469"/>
            <ac:spMk id="5" creationId="{6BC8B80D-F240-4C92-B97B-A3F6A50FC6E0}"/>
          </ac:spMkLst>
        </pc:spChg>
        <pc:spChg chg="add">
          <ac:chgData name="Goutham Makkena" userId="ee2210368fc1934b" providerId="LiveId" clId="{56921E3D-EC93-49F0-A004-158032002284}" dt="2019-08-16T03:29:10.632" v="4975"/>
          <ac:spMkLst>
            <pc:docMk/>
            <pc:sldMk cId="635414910" sldId="469"/>
            <ac:spMk id="6" creationId="{80F4F27D-FD35-4AD3-A4F3-4F373B7D86A7}"/>
          </ac:spMkLst>
        </pc:spChg>
        <pc:spChg chg="add mod">
          <ac:chgData name="Goutham Makkena" userId="ee2210368fc1934b" providerId="LiveId" clId="{56921E3D-EC93-49F0-A004-158032002284}" dt="2019-08-16T03:29:13.436" v="4976" actId="207"/>
          <ac:spMkLst>
            <pc:docMk/>
            <pc:sldMk cId="635414910" sldId="469"/>
            <ac:spMk id="7" creationId="{85F824EC-CE8A-4F52-B4AC-E42173952404}"/>
          </ac:spMkLst>
        </pc:spChg>
      </pc:sldChg>
      <pc:sldChg chg="addSp delSp modSp add">
        <pc:chgData name="Goutham Makkena" userId="ee2210368fc1934b" providerId="LiveId" clId="{56921E3D-EC93-49F0-A004-158032002284}" dt="2019-08-16T03:32:02.693" v="5012" actId="20577"/>
        <pc:sldMkLst>
          <pc:docMk/>
          <pc:sldMk cId="649680800" sldId="470"/>
        </pc:sldMkLst>
        <pc:spChg chg="mod">
          <ac:chgData name="Goutham Makkena" userId="ee2210368fc1934b" providerId="LiveId" clId="{56921E3D-EC93-49F0-A004-158032002284}" dt="2019-08-16T03:30:28.628" v="4981" actId="20577"/>
          <ac:spMkLst>
            <pc:docMk/>
            <pc:sldMk cId="649680800" sldId="470"/>
            <ac:spMk id="2" creationId="{CBE77103-114A-4A82-BA9A-9DDBC2638358}"/>
          </ac:spMkLst>
        </pc:spChg>
        <pc:spChg chg="del">
          <ac:chgData name="Goutham Makkena" userId="ee2210368fc1934b" providerId="LiveId" clId="{56921E3D-EC93-49F0-A004-158032002284}" dt="2019-08-16T03:30:35.626" v="4982" actId="478"/>
          <ac:spMkLst>
            <pc:docMk/>
            <pc:sldMk cId="649680800" sldId="470"/>
            <ac:spMk id="3" creationId="{40BC2A28-EE93-4DEF-9A7E-7ADDE2C95C77}"/>
          </ac:spMkLst>
        </pc:spChg>
        <pc:spChg chg="add mod">
          <ac:chgData name="Goutham Makkena" userId="ee2210368fc1934b" providerId="LiveId" clId="{56921E3D-EC93-49F0-A004-158032002284}" dt="2019-08-16T03:31:52.285" v="5003" actId="6549"/>
          <ac:spMkLst>
            <pc:docMk/>
            <pc:sldMk cId="649680800" sldId="470"/>
            <ac:spMk id="4" creationId="{5F07636C-9A96-456C-ABD8-FD3F54722AB6}"/>
          </ac:spMkLst>
        </pc:spChg>
        <pc:spChg chg="add mod">
          <ac:chgData name="Goutham Makkena" userId="ee2210368fc1934b" providerId="LiveId" clId="{56921E3D-EC93-49F0-A004-158032002284}" dt="2019-08-16T03:31:28.300" v="4992" actId="207"/>
          <ac:spMkLst>
            <pc:docMk/>
            <pc:sldMk cId="649680800" sldId="470"/>
            <ac:spMk id="5" creationId="{8ECCFD94-E052-40E0-8A85-B5D753ECD0B8}"/>
          </ac:spMkLst>
        </pc:spChg>
        <pc:spChg chg="add del">
          <ac:chgData name="Goutham Makkena" userId="ee2210368fc1934b" providerId="LiveId" clId="{56921E3D-EC93-49F0-A004-158032002284}" dt="2019-08-16T03:30:45.239" v="4985"/>
          <ac:spMkLst>
            <pc:docMk/>
            <pc:sldMk cId="649680800" sldId="470"/>
            <ac:spMk id="6" creationId="{313C5A30-BC64-4AF6-9611-6F44091DD32E}"/>
          </ac:spMkLst>
        </pc:spChg>
        <pc:spChg chg="add del">
          <ac:chgData name="Goutham Makkena" userId="ee2210368fc1934b" providerId="LiveId" clId="{56921E3D-EC93-49F0-A004-158032002284}" dt="2019-08-16T03:30:53.097" v="4987" actId="478"/>
          <ac:spMkLst>
            <pc:docMk/>
            <pc:sldMk cId="649680800" sldId="470"/>
            <ac:spMk id="7" creationId="{F41A1C1B-9DC7-49C8-8D8A-90DBFB83F4F3}"/>
          </ac:spMkLst>
        </pc:spChg>
        <pc:spChg chg="add mod">
          <ac:chgData name="Goutham Makkena" userId="ee2210368fc1934b" providerId="LiveId" clId="{56921E3D-EC93-49F0-A004-158032002284}" dt="2019-08-16T03:32:02.693" v="5012" actId="20577"/>
          <ac:spMkLst>
            <pc:docMk/>
            <pc:sldMk cId="649680800" sldId="470"/>
            <ac:spMk id="8" creationId="{B52636B6-18CB-49E9-9275-19C4E4AFB931}"/>
          </ac:spMkLst>
        </pc:spChg>
        <pc:spChg chg="add mod">
          <ac:chgData name="Goutham Makkena" userId="ee2210368fc1934b" providerId="LiveId" clId="{56921E3D-EC93-49F0-A004-158032002284}" dt="2019-08-16T03:31:39.209" v="4994" actId="207"/>
          <ac:spMkLst>
            <pc:docMk/>
            <pc:sldMk cId="649680800" sldId="470"/>
            <ac:spMk id="9" creationId="{4B80E4D1-6226-4B78-9EDC-E8E0685DD048}"/>
          </ac:spMkLst>
        </pc:spChg>
      </pc:sldChg>
      <pc:sldChg chg="addSp delSp modSp add">
        <pc:chgData name="Goutham Makkena" userId="ee2210368fc1934b" providerId="LiveId" clId="{56921E3D-EC93-49F0-A004-158032002284}" dt="2019-08-16T03:37:29.361" v="5057" actId="1076"/>
        <pc:sldMkLst>
          <pc:docMk/>
          <pc:sldMk cId="2316892965" sldId="471"/>
        </pc:sldMkLst>
        <pc:spChg chg="mod">
          <ac:chgData name="Goutham Makkena" userId="ee2210368fc1934b" providerId="LiveId" clId="{56921E3D-EC93-49F0-A004-158032002284}" dt="2019-08-16T03:34:47.527" v="5031" actId="20577"/>
          <ac:spMkLst>
            <pc:docMk/>
            <pc:sldMk cId="2316892965" sldId="471"/>
            <ac:spMk id="2" creationId="{C2D3C447-7FD5-45A7-ACA0-F303C95A5680}"/>
          </ac:spMkLst>
        </pc:spChg>
        <pc:spChg chg="del">
          <ac:chgData name="Goutham Makkena" userId="ee2210368fc1934b" providerId="LiveId" clId="{56921E3D-EC93-49F0-A004-158032002284}" dt="2019-08-16T03:35:35.070" v="5032" actId="478"/>
          <ac:spMkLst>
            <pc:docMk/>
            <pc:sldMk cId="2316892965" sldId="471"/>
            <ac:spMk id="3" creationId="{AA60A17A-9C6F-49C3-8D2B-C2123FE9837F}"/>
          </ac:spMkLst>
        </pc:spChg>
        <pc:spChg chg="add mod">
          <ac:chgData name="Goutham Makkena" userId="ee2210368fc1934b" providerId="LiveId" clId="{56921E3D-EC93-49F0-A004-158032002284}" dt="2019-08-16T03:37:21.880" v="5055" actId="1076"/>
          <ac:spMkLst>
            <pc:docMk/>
            <pc:sldMk cId="2316892965" sldId="471"/>
            <ac:spMk id="4" creationId="{403354FD-36C4-4B80-BF91-99F7638E4B17}"/>
          </ac:spMkLst>
        </pc:spChg>
        <pc:spChg chg="add mod">
          <ac:chgData name="Goutham Makkena" userId="ee2210368fc1934b" providerId="LiveId" clId="{56921E3D-EC93-49F0-A004-158032002284}" dt="2019-08-16T03:37:29.361" v="5057" actId="1076"/>
          <ac:spMkLst>
            <pc:docMk/>
            <pc:sldMk cId="2316892965" sldId="471"/>
            <ac:spMk id="9" creationId="{3F17CB4F-1B3F-4F73-AF69-C3DB42146193}"/>
          </ac:spMkLst>
        </pc:spChg>
        <pc:cxnChg chg="add del mod">
          <ac:chgData name="Goutham Makkena" userId="ee2210368fc1934b" providerId="LiveId" clId="{56921E3D-EC93-49F0-A004-158032002284}" dt="2019-08-16T03:36:13.802" v="5044" actId="11529"/>
          <ac:cxnSpMkLst>
            <pc:docMk/>
            <pc:sldMk cId="2316892965" sldId="471"/>
            <ac:cxnSpMk id="6" creationId="{BE758322-375F-4649-AFA7-B6B9746C8E0A}"/>
          </ac:cxnSpMkLst>
        </pc:cxnChg>
        <pc:cxnChg chg="add mod">
          <ac:chgData name="Goutham Makkena" userId="ee2210368fc1934b" providerId="LiveId" clId="{56921E3D-EC93-49F0-A004-158032002284}" dt="2019-08-16T03:37:24.703" v="5056" actId="1076"/>
          <ac:cxnSpMkLst>
            <pc:docMk/>
            <pc:sldMk cId="2316892965" sldId="471"/>
            <ac:cxnSpMk id="8" creationId="{1A55B575-B72D-4B9B-A1D7-D27DDB2C5CBC}"/>
          </ac:cxnSpMkLst>
        </pc:cxnChg>
      </pc:sldChg>
      <pc:sldChg chg="addSp delSp modSp add modAnim">
        <pc:chgData name="Goutham Makkena" userId="ee2210368fc1934b" providerId="LiveId" clId="{56921E3D-EC93-49F0-A004-158032002284}" dt="2019-08-16T04:01:11.726" v="5103" actId="478"/>
        <pc:sldMkLst>
          <pc:docMk/>
          <pc:sldMk cId="4184697425" sldId="472"/>
        </pc:sldMkLst>
        <pc:spChg chg="mod">
          <ac:chgData name="Goutham Makkena" userId="ee2210368fc1934b" providerId="LiveId" clId="{56921E3D-EC93-49F0-A004-158032002284}" dt="2019-08-16T03:37:34.420" v="5073" actId="20577"/>
          <ac:spMkLst>
            <pc:docMk/>
            <pc:sldMk cId="4184697425" sldId="472"/>
            <ac:spMk id="2" creationId="{8330227D-4A9D-4479-83B4-2054E837D9C1}"/>
          </ac:spMkLst>
        </pc:spChg>
        <pc:spChg chg="del">
          <ac:chgData name="Goutham Makkena" userId="ee2210368fc1934b" providerId="LiveId" clId="{56921E3D-EC93-49F0-A004-158032002284}" dt="2019-08-16T03:37:39.832" v="5074" actId="478"/>
          <ac:spMkLst>
            <pc:docMk/>
            <pc:sldMk cId="4184697425" sldId="472"/>
            <ac:spMk id="3" creationId="{103129F6-926B-4834-B3D7-3CF5A0BF861B}"/>
          </ac:spMkLst>
        </pc:spChg>
        <pc:spChg chg="add mod">
          <ac:chgData name="Goutham Makkena" userId="ee2210368fc1934b" providerId="LiveId" clId="{56921E3D-EC93-49F0-A004-158032002284}" dt="2019-08-16T03:37:54.090" v="5088" actId="20577"/>
          <ac:spMkLst>
            <pc:docMk/>
            <pc:sldMk cId="4184697425" sldId="472"/>
            <ac:spMk id="4" creationId="{6FB4E42E-15B0-4DF2-9F05-C2F3442BFD80}"/>
          </ac:spMkLst>
        </pc:spChg>
        <pc:spChg chg="add mod">
          <ac:chgData name="Goutham Makkena" userId="ee2210368fc1934b" providerId="LiveId" clId="{56921E3D-EC93-49F0-A004-158032002284}" dt="2019-08-16T03:38:51.289" v="5098" actId="20577"/>
          <ac:spMkLst>
            <pc:docMk/>
            <pc:sldMk cId="4184697425" sldId="472"/>
            <ac:spMk id="5" creationId="{55BF7C50-E868-4A1F-B87B-2DFFF81CAEFC}"/>
          </ac:spMkLst>
        </pc:spChg>
        <pc:spChg chg="add del mod">
          <ac:chgData name="Goutham Makkena" userId="ee2210368fc1934b" providerId="LiveId" clId="{56921E3D-EC93-49F0-A004-158032002284}" dt="2019-08-16T04:01:11.726" v="5103" actId="478"/>
          <ac:spMkLst>
            <pc:docMk/>
            <pc:sldMk cId="4184697425" sldId="472"/>
            <ac:spMk id="6" creationId="{71EAB68C-7DCF-46F0-B264-E060660B0377}"/>
          </ac:spMkLst>
        </pc:spChg>
      </pc:sldChg>
      <pc:sldChg chg="addSp modSp add">
        <pc:chgData name="Goutham Makkena" userId="ee2210368fc1934b" providerId="LiveId" clId="{56921E3D-EC93-49F0-A004-158032002284}" dt="2019-08-16T04:03:19.160" v="5141" actId="1076"/>
        <pc:sldMkLst>
          <pc:docMk/>
          <pc:sldMk cId="1033688853" sldId="473"/>
        </pc:sldMkLst>
        <pc:spChg chg="mod">
          <ac:chgData name="Goutham Makkena" userId="ee2210368fc1934b" providerId="LiveId" clId="{56921E3D-EC93-49F0-A004-158032002284}" dt="2019-08-16T04:01:19.290" v="5112" actId="20577"/>
          <ac:spMkLst>
            <pc:docMk/>
            <pc:sldMk cId="1033688853" sldId="473"/>
            <ac:spMk id="2" creationId="{45CE668A-20A3-44C4-BC8A-358B0E32C9C8}"/>
          </ac:spMkLst>
        </pc:spChg>
        <pc:spChg chg="mod">
          <ac:chgData name="Goutham Makkena" userId="ee2210368fc1934b" providerId="LiveId" clId="{56921E3D-EC93-49F0-A004-158032002284}" dt="2019-08-16T04:03:10.103" v="5138"/>
          <ac:spMkLst>
            <pc:docMk/>
            <pc:sldMk cId="1033688853" sldId="473"/>
            <ac:spMk id="3" creationId="{E03BA1EB-CDE5-4F69-99F0-69A75728D2AB}"/>
          </ac:spMkLst>
        </pc:spChg>
        <pc:picChg chg="add mod">
          <ac:chgData name="Goutham Makkena" userId="ee2210368fc1934b" providerId="LiveId" clId="{56921E3D-EC93-49F0-A004-158032002284}" dt="2019-08-16T04:03:19.160" v="5141" actId="1076"/>
          <ac:picMkLst>
            <pc:docMk/>
            <pc:sldMk cId="1033688853" sldId="473"/>
            <ac:picMk id="5" creationId="{D76A7521-541C-4425-A1D0-93986452468A}"/>
          </ac:picMkLst>
        </pc:picChg>
      </pc:sldChg>
      <pc:sldChg chg="addSp modSp add">
        <pc:chgData name="Goutham Makkena" userId="ee2210368fc1934b" providerId="LiveId" clId="{56921E3D-EC93-49F0-A004-158032002284}" dt="2019-08-16T04:05:55.754" v="5204" actId="1076"/>
        <pc:sldMkLst>
          <pc:docMk/>
          <pc:sldMk cId="2247439998" sldId="474"/>
        </pc:sldMkLst>
        <pc:spChg chg="mod">
          <ac:chgData name="Goutham Makkena" userId="ee2210368fc1934b" providerId="LiveId" clId="{56921E3D-EC93-49F0-A004-158032002284}" dt="2019-08-16T04:03:38.910" v="5150" actId="20577"/>
          <ac:spMkLst>
            <pc:docMk/>
            <pc:sldMk cId="2247439998" sldId="474"/>
            <ac:spMk id="2" creationId="{804A0A95-4573-46ED-A85C-FA3F4A3A7B8E}"/>
          </ac:spMkLst>
        </pc:spChg>
        <pc:spChg chg="mod">
          <ac:chgData name="Goutham Makkena" userId="ee2210368fc1934b" providerId="LiveId" clId="{56921E3D-EC93-49F0-A004-158032002284}" dt="2019-08-16T04:05:52.562" v="5203" actId="20577"/>
          <ac:spMkLst>
            <pc:docMk/>
            <pc:sldMk cId="2247439998" sldId="474"/>
            <ac:spMk id="3" creationId="{5C2C6975-0B37-4118-8705-AC6852FB6037}"/>
          </ac:spMkLst>
        </pc:spChg>
        <pc:picChg chg="add mod">
          <ac:chgData name="Goutham Makkena" userId="ee2210368fc1934b" providerId="LiveId" clId="{56921E3D-EC93-49F0-A004-158032002284}" dt="2019-08-16T04:05:55.754" v="5204" actId="1076"/>
          <ac:picMkLst>
            <pc:docMk/>
            <pc:sldMk cId="2247439998" sldId="474"/>
            <ac:picMk id="5" creationId="{6DC30E45-10DC-4CEB-BC02-A8CD0FAE0EDA}"/>
          </ac:picMkLst>
        </pc:picChg>
      </pc:sldChg>
      <pc:sldChg chg="addSp delSp modSp add">
        <pc:chgData name="Goutham Makkena" userId="ee2210368fc1934b" providerId="LiveId" clId="{56921E3D-EC93-49F0-A004-158032002284}" dt="2019-08-16T04:09:52.291" v="5296" actId="20577"/>
        <pc:sldMkLst>
          <pc:docMk/>
          <pc:sldMk cId="677244392" sldId="475"/>
        </pc:sldMkLst>
        <pc:spChg chg="mod">
          <ac:chgData name="Goutham Makkena" userId="ee2210368fc1934b" providerId="LiveId" clId="{56921E3D-EC93-49F0-A004-158032002284}" dt="2019-08-16T04:06:44.254" v="5222" actId="20577"/>
          <ac:spMkLst>
            <pc:docMk/>
            <pc:sldMk cId="677244392" sldId="475"/>
            <ac:spMk id="2" creationId="{72D94F63-D5F4-44D0-89C7-B25C4CDAE410}"/>
          </ac:spMkLst>
        </pc:spChg>
        <pc:spChg chg="del">
          <ac:chgData name="Goutham Makkena" userId="ee2210368fc1934b" providerId="LiveId" clId="{56921E3D-EC93-49F0-A004-158032002284}" dt="2019-08-16T04:07:21.650" v="5223" actId="478"/>
          <ac:spMkLst>
            <pc:docMk/>
            <pc:sldMk cId="677244392" sldId="475"/>
            <ac:spMk id="3" creationId="{B759B0D0-EDA2-4186-B461-E8B49F0A1965}"/>
          </ac:spMkLst>
        </pc:spChg>
        <pc:spChg chg="add mod">
          <ac:chgData name="Goutham Makkena" userId="ee2210368fc1934b" providerId="LiveId" clId="{56921E3D-EC93-49F0-A004-158032002284}" dt="2019-08-16T04:09:13.869" v="5259" actId="255"/>
          <ac:spMkLst>
            <pc:docMk/>
            <pc:sldMk cId="677244392" sldId="475"/>
            <ac:spMk id="4" creationId="{883D4970-7B38-4EA9-97D7-6EDD75B6F81B}"/>
          </ac:spMkLst>
        </pc:spChg>
        <pc:spChg chg="add mod">
          <ac:chgData name="Goutham Makkena" userId="ee2210368fc1934b" providerId="LiveId" clId="{56921E3D-EC93-49F0-A004-158032002284}" dt="2019-08-16T04:09:52.291" v="5296" actId="20577"/>
          <ac:spMkLst>
            <pc:docMk/>
            <pc:sldMk cId="677244392" sldId="475"/>
            <ac:spMk id="5" creationId="{927D9799-294D-4BAD-9993-C7C9A821F256}"/>
          </ac:spMkLst>
        </pc:spChg>
      </pc:sldChg>
      <pc:sldChg chg="addSp delSp modSp add">
        <pc:chgData name="Goutham Makkena" userId="ee2210368fc1934b" providerId="LiveId" clId="{56921E3D-EC93-49F0-A004-158032002284}" dt="2019-08-16T04:12:19.055" v="5356" actId="14100"/>
        <pc:sldMkLst>
          <pc:docMk/>
          <pc:sldMk cId="4144958526" sldId="476"/>
        </pc:sldMkLst>
        <pc:spChg chg="mod">
          <ac:chgData name="Goutham Makkena" userId="ee2210368fc1934b" providerId="LiveId" clId="{56921E3D-EC93-49F0-A004-158032002284}" dt="2019-08-16T04:11:32.822" v="5341" actId="20577"/>
          <ac:spMkLst>
            <pc:docMk/>
            <pc:sldMk cId="4144958526" sldId="476"/>
            <ac:spMk id="2" creationId="{363A4D16-24E8-4C49-B1AB-F908E0482600}"/>
          </ac:spMkLst>
        </pc:spChg>
        <pc:spChg chg="del">
          <ac:chgData name="Goutham Makkena" userId="ee2210368fc1934b" providerId="LiveId" clId="{56921E3D-EC93-49F0-A004-158032002284}" dt="2019-08-16T04:08:24.367" v="5240" actId="478"/>
          <ac:spMkLst>
            <pc:docMk/>
            <pc:sldMk cId="4144958526" sldId="476"/>
            <ac:spMk id="3" creationId="{32BAF49D-15B5-4922-A3BB-9A2B9D7D4F53}"/>
          </ac:spMkLst>
        </pc:spChg>
        <pc:spChg chg="add del">
          <ac:chgData name="Goutham Makkena" userId="ee2210368fc1934b" providerId="LiveId" clId="{56921E3D-EC93-49F0-A004-158032002284}" dt="2019-08-16T04:08:26.525" v="5242"/>
          <ac:spMkLst>
            <pc:docMk/>
            <pc:sldMk cId="4144958526" sldId="476"/>
            <ac:spMk id="4" creationId="{F6FF2F0E-1E26-452C-9BD4-9DDBAD101854}"/>
          </ac:spMkLst>
        </pc:spChg>
        <pc:spChg chg="add del mod">
          <ac:chgData name="Goutham Makkena" userId="ee2210368fc1934b" providerId="LiveId" clId="{56921E3D-EC93-49F0-A004-158032002284}" dt="2019-08-16T04:10:07.242" v="5306" actId="478"/>
          <ac:spMkLst>
            <pc:docMk/>
            <pc:sldMk cId="4144958526" sldId="476"/>
            <ac:spMk id="5" creationId="{3CF5B363-4DD4-424D-90BC-38E8ECA94652}"/>
          </ac:spMkLst>
        </pc:spChg>
        <pc:spChg chg="add mod">
          <ac:chgData name="Goutham Makkena" userId="ee2210368fc1934b" providerId="LiveId" clId="{56921E3D-EC93-49F0-A004-158032002284}" dt="2019-08-16T04:12:19.055" v="5356" actId="14100"/>
          <ac:spMkLst>
            <pc:docMk/>
            <pc:sldMk cId="4144958526" sldId="476"/>
            <ac:spMk id="6" creationId="{663B47E8-BB1D-4D64-9FEC-DD76BC169D40}"/>
          </ac:spMkLst>
        </pc:spChg>
      </pc:sldChg>
      <pc:sldChg chg="modSp add">
        <pc:chgData name="Goutham Makkena" userId="ee2210368fc1934b" providerId="LiveId" clId="{56921E3D-EC93-49F0-A004-158032002284}" dt="2019-08-16T04:13:28.465" v="5536" actId="20577"/>
        <pc:sldMkLst>
          <pc:docMk/>
          <pc:sldMk cId="1458904487" sldId="477"/>
        </pc:sldMkLst>
        <pc:spChg chg="mod">
          <ac:chgData name="Goutham Makkena" userId="ee2210368fc1934b" providerId="LiveId" clId="{56921E3D-EC93-49F0-A004-158032002284}" dt="2019-08-16T04:12:33.001" v="5371" actId="20577"/>
          <ac:spMkLst>
            <pc:docMk/>
            <pc:sldMk cId="1458904487" sldId="477"/>
            <ac:spMk id="2" creationId="{33CD54E5-9839-4392-98A8-8FD116909273}"/>
          </ac:spMkLst>
        </pc:spChg>
        <pc:spChg chg="mod">
          <ac:chgData name="Goutham Makkena" userId="ee2210368fc1934b" providerId="LiveId" clId="{56921E3D-EC93-49F0-A004-158032002284}" dt="2019-08-16T04:13:28.465" v="5536" actId="20577"/>
          <ac:spMkLst>
            <pc:docMk/>
            <pc:sldMk cId="1458904487" sldId="477"/>
            <ac:spMk id="3" creationId="{38572C4B-9CD7-4E03-A0C3-07B27445065D}"/>
          </ac:spMkLst>
        </pc:spChg>
      </pc:sldChg>
      <pc:sldChg chg="addSp delSp modSp add">
        <pc:chgData name="Goutham Makkena" userId="ee2210368fc1934b" providerId="LiveId" clId="{56921E3D-EC93-49F0-A004-158032002284}" dt="2019-08-16T06:10:10.691" v="5560" actId="20577"/>
        <pc:sldMkLst>
          <pc:docMk/>
          <pc:sldMk cId="1165078376" sldId="478"/>
        </pc:sldMkLst>
        <pc:spChg chg="mod">
          <ac:chgData name="Goutham Makkena" userId="ee2210368fc1934b" providerId="LiveId" clId="{56921E3D-EC93-49F0-A004-158032002284}" dt="2019-08-16T04:16:51.645" v="5548" actId="20577"/>
          <ac:spMkLst>
            <pc:docMk/>
            <pc:sldMk cId="1165078376" sldId="478"/>
            <ac:spMk id="2" creationId="{E7383F43-E5A5-4754-9250-4559217C6147}"/>
          </ac:spMkLst>
        </pc:spChg>
        <pc:spChg chg="del">
          <ac:chgData name="Goutham Makkena" userId="ee2210368fc1934b" providerId="LiveId" clId="{56921E3D-EC93-49F0-A004-158032002284}" dt="2019-08-16T04:16:59.019" v="5552" actId="478"/>
          <ac:spMkLst>
            <pc:docMk/>
            <pc:sldMk cId="1165078376" sldId="478"/>
            <ac:spMk id="3" creationId="{ACECEAE6-CFDC-40E2-A590-4069311BD9A7}"/>
          </ac:spMkLst>
        </pc:spChg>
        <pc:spChg chg="add mod">
          <ac:chgData name="Goutham Makkena" userId="ee2210368fc1934b" providerId="LiveId" clId="{56921E3D-EC93-49F0-A004-158032002284}" dt="2019-08-16T06:10:10.691" v="5560" actId="20577"/>
          <ac:spMkLst>
            <pc:docMk/>
            <pc:sldMk cId="1165078376" sldId="478"/>
            <ac:spMk id="5" creationId="{9EF31738-D696-4E73-B95B-6D74F2D74416}"/>
          </ac:spMkLst>
        </pc:spChg>
        <pc:spChg chg="add mod">
          <ac:chgData name="Goutham Makkena" userId="ee2210368fc1934b" providerId="LiveId" clId="{56921E3D-EC93-49F0-A004-158032002284}" dt="2019-08-16T06:10:02.891" v="5558" actId="20577"/>
          <ac:spMkLst>
            <pc:docMk/>
            <pc:sldMk cId="1165078376" sldId="478"/>
            <ac:spMk id="6" creationId="{CD8B67D2-EBBE-40CC-86D2-3DF93DB02EC3}"/>
          </ac:spMkLst>
        </pc:spChg>
        <pc:picChg chg="add del mod">
          <ac:chgData name="Goutham Makkena" userId="ee2210368fc1934b" providerId="LiveId" clId="{56921E3D-EC93-49F0-A004-158032002284}" dt="2019-08-16T04:17:24.769" v="5553" actId="478"/>
          <ac:picMkLst>
            <pc:docMk/>
            <pc:sldMk cId="1165078376" sldId="478"/>
            <ac:picMk id="4" creationId="{DDA01708-E2FC-44BC-A94E-07FA93B3602C}"/>
          </ac:picMkLst>
        </pc:picChg>
        <pc:picChg chg="add mod">
          <ac:chgData name="Goutham Makkena" userId="ee2210368fc1934b" providerId="LiveId" clId="{56921E3D-EC93-49F0-A004-158032002284}" dt="2019-08-16T04:17:28.757" v="5556" actId="1076"/>
          <ac:picMkLst>
            <pc:docMk/>
            <pc:sldMk cId="1165078376" sldId="478"/>
            <ac:picMk id="7" creationId="{D512DC43-364B-4C68-A372-4525FD0FD6AF}"/>
          </ac:picMkLst>
        </pc:picChg>
      </pc:sldChg>
      <pc:sldChg chg="addSp delSp modSp add">
        <pc:chgData name="Goutham Makkena" userId="ee2210368fc1934b" providerId="LiveId" clId="{56921E3D-EC93-49F0-A004-158032002284}" dt="2019-08-16T06:12:32.690" v="5596" actId="207"/>
        <pc:sldMkLst>
          <pc:docMk/>
          <pc:sldMk cId="4057790971" sldId="479"/>
        </pc:sldMkLst>
        <pc:spChg chg="mod">
          <ac:chgData name="Goutham Makkena" userId="ee2210368fc1934b" providerId="LiveId" clId="{56921E3D-EC93-49F0-A004-158032002284}" dt="2019-08-16T06:12:03.337" v="5589" actId="20577"/>
          <ac:spMkLst>
            <pc:docMk/>
            <pc:sldMk cId="4057790971" sldId="479"/>
            <ac:spMk id="2" creationId="{9B671086-002F-408A-A77B-76A31F51C738}"/>
          </ac:spMkLst>
        </pc:spChg>
        <pc:spChg chg="del">
          <ac:chgData name="Goutham Makkena" userId="ee2210368fc1934b" providerId="LiveId" clId="{56921E3D-EC93-49F0-A004-158032002284}" dt="2019-08-16T06:12:11.642" v="5590" actId="478"/>
          <ac:spMkLst>
            <pc:docMk/>
            <pc:sldMk cId="4057790971" sldId="479"/>
            <ac:spMk id="3" creationId="{73417F83-2FB4-4E0E-80A5-29F63910C944}"/>
          </ac:spMkLst>
        </pc:spChg>
        <pc:spChg chg="add mod">
          <ac:chgData name="Goutham Makkena" userId="ee2210368fc1934b" providerId="LiveId" clId="{56921E3D-EC93-49F0-A004-158032002284}" dt="2019-08-16T06:12:32.690" v="5596" actId="207"/>
          <ac:spMkLst>
            <pc:docMk/>
            <pc:sldMk cId="4057790971" sldId="479"/>
            <ac:spMk id="5" creationId="{6D4B2301-23FC-4BDE-B777-FB0FEDE33B86}"/>
          </ac:spMkLst>
        </pc:spChg>
        <pc:picChg chg="add">
          <ac:chgData name="Goutham Makkena" userId="ee2210368fc1934b" providerId="LiveId" clId="{56921E3D-EC93-49F0-A004-158032002284}" dt="2019-08-16T06:12:11.958" v="5591"/>
          <ac:picMkLst>
            <pc:docMk/>
            <pc:sldMk cId="4057790971" sldId="479"/>
            <ac:picMk id="4" creationId="{97065E57-7790-475E-882D-8EE066CDDB78}"/>
          </ac:picMkLst>
        </pc:picChg>
      </pc:sldChg>
      <pc:sldMasterChg chg="addSp modSp modTransition modSldLayout">
        <pc:chgData name="Goutham Makkena" userId="ee2210368fc1934b" providerId="LiveId" clId="{56921E3D-EC93-49F0-A004-158032002284}" dt="2019-08-10T03:43:49.542" v="1583"/>
        <pc:sldMasterMkLst>
          <pc:docMk/>
          <pc:sldMasterMk cId="1245618475" sldId="2147483672"/>
        </pc:sldMasterMkLst>
        <pc:spChg chg="mod">
          <ac:chgData name="Goutham Makkena" userId="ee2210368fc1934b" providerId="LiveId" clId="{56921E3D-EC93-49F0-A004-158032002284}" dt="2019-08-09T23:46:44.965" v="253" actId="1076"/>
          <ac:spMkLst>
            <pc:docMk/>
            <pc:sldMasterMk cId="1245618475" sldId="2147483672"/>
            <ac:spMk id="2" creationId="{00000000-0000-0000-0000-000000000000}"/>
          </ac:spMkLst>
        </pc:spChg>
        <pc:spChg chg="mod">
          <ac:chgData name="Goutham Makkena" userId="ee2210368fc1934b" providerId="LiveId" clId="{56921E3D-EC93-49F0-A004-158032002284}" dt="2019-08-09T23:46:47.715" v="254" actId="1076"/>
          <ac:spMkLst>
            <pc:docMk/>
            <pc:sldMasterMk cId="1245618475" sldId="2147483672"/>
            <ac:spMk id="3" creationId="{00000000-0000-0000-0000-000000000000}"/>
          </ac:spMkLst>
        </pc:spChg>
        <pc:picChg chg="add">
          <ac:chgData name="Goutham Makkena" userId="ee2210368fc1934b" providerId="LiveId" clId="{56921E3D-EC93-49F0-A004-158032002284}" dt="2019-08-09T23:46:37.007" v="250"/>
          <ac:picMkLst>
            <pc:docMk/>
            <pc:sldMasterMk cId="1245618475" sldId="2147483672"/>
            <ac:picMk id="7" creationId="{A6C8C1E6-C0C0-4A04-8040-85ADA4DD29AA}"/>
          </ac:picMkLst>
        </pc:pic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4123645549" sldId="2147483673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2508575742" sldId="2147483674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4224828360" sldId="2147483675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2873199623" sldId="2147483676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3853365139" sldId="2147483677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1102643035" sldId="2147483678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1592214002" sldId="2147483679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3642839892" sldId="2147483680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2749740838" sldId="2147483681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4091751634" sldId="2147483682"/>
          </pc:sldLayoutMkLst>
        </pc:sldLayoutChg>
        <pc:sldLayoutChg chg="modTransition">
          <pc:chgData name="Goutham Makkena" userId="ee2210368fc1934b" providerId="LiveId" clId="{56921E3D-EC93-49F0-A004-158032002284}" dt="2019-08-10T03:43:49.542" v="1583"/>
          <pc:sldLayoutMkLst>
            <pc:docMk/>
            <pc:sldMasterMk cId="1245618475" sldId="2147483672"/>
            <pc:sldLayoutMk cId="422821800" sldId="2147483683"/>
          </pc:sldLayoutMkLst>
        </pc:sldLayoutChg>
      </pc:sldMasterChg>
    </pc:docChg>
  </pc:docChgLst>
  <pc:docChgLst>
    <pc:chgData name="Goutham Makkena" userId="ee2210368fc1934b" providerId="LiveId" clId="{A5B13D1C-B76E-4FF3-946A-2CB9B81C063C}"/>
    <pc:docChg chg="modSld">
      <pc:chgData name="Goutham Makkena" userId="ee2210368fc1934b" providerId="LiveId" clId="{A5B13D1C-B76E-4FF3-946A-2CB9B81C063C}" dt="2021-05-10T06:04:51.767" v="2" actId="729"/>
      <pc:docMkLst>
        <pc:docMk/>
      </pc:docMkLst>
      <pc:sldChg chg="mod modShow">
        <pc:chgData name="Goutham Makkena" userId="ee2210368fc1934b" providerId="LiveId" clId="{A5B13D1C-B76E-4FF3-946A-2CB9B81C063C}" dt="2021-05-10T06:04:51.767" v="2" actId="729"/>
        <pc:sldMkLst>
          <pc:docMk/>
          <pc:sldMk cId="3363755939" sldId="486"/>
        </pc:sldMkLst>
      </pc:sldChg>
      <pc:sldChg chg="mod modShow">
        <pc:chgData name="Goutham Makkena" userId="ee2210368fc1934b" providerId="LiveId" clId="{A5B13D1C-B76E-4FF3-946A-2CB9B81C063C}" dt="2021-05-10T06:04:48.477" v="1" actId="729"/>
        <pc:sldMkLst>
          <pc:docMk/>
          <pc:sldMk cId="4176224011" sldId="487"/>
        </pc:sldMkLst>
      </pc:sldChg>
      <pc:sldChg chg="mod modShow">
        <pc:chgData name="Goutham Makkena" userId="ee2210368fc1934b" providerId="LiveId" clId="{A5B13D1C-B76E-4FF3-946A-2CB9B81C063C}" dt="2021-05-10T06:04:45.407" v="0" actId="729"/>
        <pc:sldMkLst>
          <pc:docMk/>
          <pc:sldMk cId="3608942722" sldId="488"/>
        </pc:sldMkLst>
      </pc:sldChg>
    </pc:docChg>
  </pc:docChgLst>
  <pc:docChgLst>
    <pc:chgData name="Goutham Makkena" userId="ee2210368fc1934b" providerId="LiveId" clId="{EF06323B-282D-4778-AB7F-33F052EFE9CB}"/>
    <pc:docChg chg="modSld">
      <pc:chgData name="Goutham Makkena" userId="ee2210368fc1934b" providerId="LiveId" clId="{EF06323B-282D-4778-AB7F-33F052EFE9CB}" dt="2020-09-23T08:24:14.974" v="51" actId="6549"/>
      <pc:docMkLst>
        <pc:docMk/>
      </pc:docMkLst>
      <pc:sldChg chg="modSp">
        <pc:chgData name="Goutham Makkena" userId="ee2210368fc1934b" providerId="LiveId" clId="{EF06323B-282D-4778-AB7F-33F052EFE9CB}" dt="2020-09-23T08:24:14.974" v="51" actId="6549"/>
        <pc:sldMkLst>
          <pc:docMk/>
          <pc:sldMk cId="4172021354" sldId="485"/>
        </pc:sldMkLst>
        <pc:spChg chg="mod">
          <ac:chgData name="Goutham Makkena" userId="ee2210368fc1934b" providerId="LiveId" clId="{EF06323B-282D-4778-AB7F-33F052EFE9CB}" dt="2020-09-23T08:24:14.974" v="51" actId="6549"/>
          <ac:spMkLst>
            <pc:docMk/>
            <pc:sldMk cId="4172021354" sldId="485"/>
            <ac:spMk id="4" creationId="{6DC57B04-D506-479A-952B-34DC83250160}"/>
          </ac:spMkLst>
        </pc:spChg>
      </pc:sldChg>
      <pc:sldChg chg="mod modShow">
        <pc:chgData name="Goutham Makkena" userId="ee2210368fc1934b" providerId="LiveId" clId="{EF06323B-282D-4778-AB7F-33F052EFE9CB}" dt="2020-09-23T07:53:29.375" v="0" actId="729"/>
        <pc:sldMkLst>
          <pc:docMk/>
          <pc:sldMk cId="3363755939" sldId="486"/>
        </pc:sldMkLst>
      </pc:sldChg>
      <pc:sldChg chg="mod modShow">
        <pc:chgData name="Goutham Makkena" userId="ee2210368fc1934b" providerId="LiveId" clId="{EF06323B-282D-4778-AB7F-33F052EFE9CB}" dt="2020-09-23T07:53:29.375" v="0" actId="729"/>
        <pc:sldMkLst>
          <pc:docMk/>
          <pc:sldMk cId="4176224011" sldId="487"/>
        </pc:sldMkLst>
      </pc:sldChg>
      <pc:sldChg chg="mod modShow">
        <pc:chgData name="Goutham Makkena" userId="ee2210368fc1934b" providerId="LiveId" clId="{EF06323B-282D-4778-AB7F-33F052EFE9CB}" dt="2020-09-23T07:53:29.375" v="0" actId="729"/>
        <pc:sldMkLst>
          <pc:docMk/>
          <pc:sldMk cId="3608942722" sldId="488"/>
        </pc:sldMkLst>
      </pc:sldChg>
      <pc:sldChg chg="modSp mod">
        <pc:chgData name="Goutham Makkena" userId="ee2210368fc1934b" providerId="LiveId" clId="{EF06323B-282D-4778-AB7F-33F052EFE9CB}" dt="2020-09-23T07:55:40.265" v="24" actId="20577"/>
        <pc:sldMkLst>
          <pc:docMk/>
          <pc:sldMk cId="1901925422" sldId="497"/>
        </pc:sldMkLst>
        <pc:spChg chg="mod">
          <ac:chgData name="Goutham Makkena" userId="ee2210368fc1934b" providerId="LiveId" clId="{EF06323B-282D-4778-AB7F-33F052EFE9CB}" dt="2020-09-23T07:55:40.265" v="24" actId="20577"/>
          <ac:spMkLst>
            <pc:docMk/>
            <pc:sldMk cId="1901925422" sldId="497"/>
            <ac:spMk id="2" creationId="{2ED09648-C9A3-475D-B622-841EFA80375B}"/>
          </ac:spMkLst>
        </pc:spChg>
        <pc:spChg chg="mod">
          <ac:chgData name="Goutham Makkena" userId="ee2210368fc1934b" providerId="LiveId" clId="{EF06323B-282D-4778-AB7F-33F052EFE9CB}" dt="2020-09-23T07:54:20.933" v="2" actId="20577"/>
          <ac:spMkLst>
            <pc:docMk/>
            <pc:sldMk cId="1901925422" sldId="497"/>
            <ac:spMk id="3" creationId="{DD034C7D-B80C-4964-8A05-920455DCBFC3}"/>
          </ac:spMkLst>
        </pc:spChg>
      </pc:sldChg>
      <pc:sldChg chg="modSp mod">
        <pc:chgData name="Goutham Makkena" userId="ee2210368fc1934b" providerId="LiveId" clId="{EF06323B-282D-4778-AB7F-33F052EFE9CB}" dt="2020-09-23T07:56:31.545" v="45" actId="20577"/>
        <pc:sldMkLst>
          <pc:docMk/>
          <pc:sldMk cId="704236038" sldId="498"/>
        </pc:sldMkLst>
        <pc:spChg chg="mod">
          <ac:chgData name="Goutham Makkena" userId="ee2210368fc1934b" providerId="LiveId" clId="{EF06323B-282D-4778-AB7F-33F052EFE9CB}" dt="2020-09-23T07:56:31.545" v="45" actId="20577"/>
          <ac:spMkLst>
            <pc:docMk/>
            <pc:sldMk cId="704236038" sldId="498"/>
            <ac:spMk id="2" creationId="{1FD2C882-3810-4640-9571-C4CD176F712E}"/>
          </ac:spMkLst>
        </pc:spChg>
      </pc:sldChg>
    </pc:docChg>
  </pc:docChgLst>
  <pc:docChgLst>
    <pc:chgData name="Goutham Makkena" userId="ee2210368fc1934b" providerId="LiveId" clId="{3E7A169C-2515-40FD-9C07-5854859345BA}"/>
    <pc:docChg chg="undo custSel mod addSld delSld modSld modMainMaster">
      <pc:chgData name="Goutham Makkena" userId="ee2210368fc1934b" providerId="LiveId" clId="{3E7A169C-2515-40FD-9C07-5854859345BA}" dt="2020-08-01T07:33:45.939" v="4074" actId="14100"/>
      <pc:docMkLst>
        <pc:docMk/>
      </pc:docMkLst>
      <pc:sldChg chg="addSp delSp modSp mod setBg setClrOvrMap">
        <pc:chgData name="Goutham Makkena" userId="ee2210368fc1934b" providerId="LiveId" clId="{3E7A169C-2515-40FD-9C07-5854859345BA}" dt="2020-07-20T08:55:22.432" v="3421" actId="26606"/>
        <pc:sldMkLst>
          <pc:docMk/>
          <pc:sldMk cId="3430815420" sldId="256"/>
        </pc:sldMkLst>
        <pc:spChg chg="mod">
          <ac:chgData name="Goutham Makkena" userId="ee2210368fc1934b" providerId="LiveId" clId="{3E7A169C-2515-40FD-9C07-5854859345BA}" dt="2020-07-20T08:55:22.432" v="3421" actId="26606"/>
          <ac:spMkLst>
            <pc:docMk/>
            <pc:sldMk cId="3430815420" sldId="256"/>
            <ac:spMk id="2" creationId="{A2FF9201-87BB-4147-BF47-57B302FBB0C4}"/>
          </ac:spMkLst>
        </pc:spChg>
        <pc:spChg chg="mod">
          <ac:chgData name="Goutham Makkena" userId="ee2210368fc1934b" providerId="LiveId" clId="{3E7A169C-2515-40FD-9C07-5854859345BA}" dt="2020-07-20T08:55:22.432" v="3421" actId="26606"/>
          <ac:spMkLst>
            <pc:docMk/>
            <pc:sldMk cId="3430815420" sldId="256"/>
            <ac:spMk id="3" creationId="{447403F7-7A00-49EC-81F9-8617F01BAF06}"/>
          </ac:spMkLst>
        </pc:spChg>
        <pc:spChg chg="add del">
          <ac:chgData name="Goutham Makkena" userId="ee2210368fc1934b" providerId="LiveId" clId="{3E7A169C-2515-40FD-9C07-5854859345BA}" dt="2020-07-20T08:55:22.432" v="3421" actId="26606"/>
          <ac:spMkLst>
            <pc:docMk/>
            <pc:sldMk cId="3430815420" sldId="256"/>
            <ac:spMk id="5" creationId="{934F1179-B481-4F9E-BCA3-AFB972070F83}"/>
          </ac:spMkLst>
        </pc:spChg>
        <pc:spChg chg="add del">
          <ac:chgData name="Goutham Makkena" userId="ee2210368fc1934b" providerId="LiveId" clId="{3E7A169C-2515-40FD-9C07-5854859345BA}" dt="2020-07-20T08:55:22.432" v="3421" actId="26606"/>
          <ac:spMkLst>
            <pc:docMk/>
            <pc:sldMk cId="3430815420" sldId="256"/>
            <ac:spMk id="10" creationId="{827DC2C4-B485-428A-BF4A-472D2967F47F}"/>
          </ac:spMkLst>
        </pc:spChg>
        <pc:spChg chg="add del">
          <ac:chgData name="Goutham Makkena" userId="ee2210368fc1934b" providerId="LiveId" clId="{3E7A169C-2515-40FD-9C07-5854859345BA}" dt="2020-07-20T08:55:22.432" v="3421" actId="26606"/>
          <ac:spMkLst>
            <pc:docMk/>
            <pc:sldMk cId="3430815420" sldId="256"/>
            <ac:spMk id="12" creationId="{EE04B5EB-F158-4507-90DD-BD23620C7CC9}"/>
          </ac:spMkLst>
        </pc:spChg>
        <pc:spChg chg="add del">
          <ac:chgData name="Goutham Makkena" userId="ee2210368fc1934b" providerId="LiveId" clId="{3E7A169C-2515-40FD-9C07-5854859345BA}" dt="2020-07-20T08:55:16.822" v="3419" actId="26606"/>
          <ac:spMkLst>
            <pc:docMk/>
            <pc:sldMk cId="3430815420" sldId="256"/>
            <ac:spMk id="13" creationId="{053FB2EE-284F-4C87-AB3D-BBF87A9FAB97}"/>
          </ac:spMkLst>
        </pc:spChg>
        <pc:grpChg chg="add del">
          <ac:chgData name="Goutham Makkena" userId="ee2210368fc1934b" providerId="LiveId" clId="{3E7A169C-2515-40FD-9C07-5854859345BA}" dt="2020-07-20T08:55:16.822" v="3419" actId="26606"/>
          <ac:grpSpMkLst>
            <pc:docMk/>
            <pc:sldMk cId="3430815420" sldId="256"/>
            <ac:grpSpMk id="8" creationId="{D2C4BFA1-2075-4901-9E24-E41D1FDD51FD}"/>
          </ac:grpSpMkLst>
        </pc:grpChg>
      </pc:sldChg>
      <pc:sldChg chg="delSp">
        <pc:chgData name="Goutham Makkena" userId="ee2210368fc1934b" providerId="LiveId" clId="{3E7A169C-2515-40FD-9C07-5854859345BA}" dt="2020-07-29T03:55:14.954" v="3818" actId="478"/>
        <pc:sldMkLst>
          <pc:docMk/>
          <pc:sldMk cId="231730605" sldId="393"/>
        </pc:sldMkLst>
        <pc:picChg chg="del">
          <ac:chgData name="Goutham Makkena" userId="ee2210368fc1934b" providerId="LiveId" clId="{3E7A169C-2515-40FD-9C07-5854859345BA}" dt="2020-07-29T03:55:14.954" v="3818" actId="478"/>
          <ac:picMkLst>
            <pc:docMk/>
            <pc:sldMk cId="231730605" sldId="393"/>
            <ac:picMk id="10" creationId="{96A313DF-3A1C-400C-96DC-8C682AF6459B}"/>
          </ac:picMkLst>
        </pc:picChg>
      </pc:sldChg>
      <pc:sldChg chg="delSp modSp">
        <pc:chgData name="Goutham Makkena" userId="ee2210368fc1934b" providerId="LiveId" clId="{3E7A169C-2515-40FD-9C07-5854859345BA}" dt="2020-07-20T06:54:36.201" v="3191" actId="478"/>
        <pc:sldMkLst>
          <pc:docMk/>
          <pc:sldMk cId="718932371" sldId="397"/>
        </pc:sldMkLst>
        <pc:picChg chg="del mod">
          <ac:chgData name="Goutham Makkena" userId="ee2210368fc1934b" providerId="LiveId" clId="{3E7A169C-2515-40FD-9C07-5854859345BA}" dt="2020-07-20T06:54:36.201" v="3191" actId="478"/>
          <ac:picMkLst>
            <pc:docMk/>
            <pc:sldMk cId="718932371" sldId="397"/>
            <ac:picMk id="4" creationId="{94714886-384B-4FF3-A1DE-62F11A265362}"/>
          </ac:picMkLst>
        </pc:picChg>
      </pc:sldChg>
      <pc:sldChg chg="modSp mod">
        <pc:chgData name="Goutham Makkena" userId="ee2210368fc1934b" providerId="LiveId" clId="{3E7A169C-2515-40FD-9C07-5854859345BA}" dt="2020-07-20T06:50:10" v="3099" actId="27636"/>
        <pc:sldMkLst>
          <pc:docMk/>
          <pc:sldMk cId="114361470" sldId="398"/>
        </pc:sldMkLst>
        <pc:spChg chg="mod">
          <ac:chgData name="Goutham Makkena" userId="ee2210368fc1934b" providerId="LiveId" clId="{3E7A169C-2515-40FD-9C07-5854859345BA}" dt="2020-07-20T06:50:10" v="3099" actId="27636"/>
          <ac:spMkLst>
            <pc:docMk/>
            <pc:sldMk cId="114361470" sldId="398"/>
            <ac:spMk id="2" creationId="{FC568F95-83DC-4BD9-84D5-03C3CAF1BD3B}"/>
          </ac:spMkLst>
        </pc:spChg>
      </pc:sldChg>
      <pc:sldChg chg="modSp mod">
        <pc:chgData name="Goutham Makkena" userId="ee2210368fc1934b" providerId="LiveId" clId="{3E7A169C-2515-40FD-9C07-5854859345BA}" dt="2020-07-20T06:50:10.009" v="3100" actId="27636"/>
        <pc:sldMkLst>
          <pc:docMk/>
          <pc:sldMk cId="212918730" sldId="400"/>
        </pc:sldMkLst>
        <pc:spChg chg="mod">
          <ac:chgData name="Goutham Makkena" userId="ee2210368fc1934b" providerId="LiveId" clId="{3E7A169C-2515-40FD-9C07-5854859345BA}" dt="2020-07-20T06:50:10.009" v="3100" actId="27636"/>
          <ac:spMkLst>
            <pc:docMk/>
            <pc:sldMk cId="212918730" sldId="400"/>
            <ac:spMk id="2" creationId="{DF08938E-BCFA-4FF5-A117-D0B5BEA0D3ED}"/>
          </ac:spMkLst>
        </pc:spChg>
      </pc:sldChg>
      <pc:sldChg chg="modSp mod">
        <pc:chgData name="Goutham Makkena" userId="ee2210368fc1934b" providerId="LiveId" clId="{3E7A169C-2515-40FD-9C07-5854859345BA}" dt="2020-07-20T06:50:10.028" v="3101" actId="27636"/>
        <pc:sldMkLst>
          <pc:docMk/>
          <pc:sldMk cId="1007153965" sldId="402"/>
        </pc:sldMkLst>
        <pc:spChg chg="mod">
          <ac:chgData name="Goutham Makkena" userId="ee2210368fc1934b" providerId="LiveId" clId="{3E7A169C-2515-40FD-9C07-5854859345BA}" dt="2020-07-20T06:50:10.028" v="3101" actId="27636"/>
          <ac:spMkLst>
            <pc:docMk/>
            <pc:sldMk cId="1007153965" sldId="402"/>
            <ac:spMk id="2" creationId="{EBEFF568-B32D-4B11-89CD-DA2A239EE123}"/>
          </ac:spMkLst>
        </pc:spChg>
      </pc:sldChg>
      <pc:sldChg chg="modSp mod">
        <pc:chgData name="Goutham Makkena" userId="ee2210368fc1934b" providerId="LiveId" clId="{3E7A169C-2515-40FD-9C07-5854859345BA}" dt="2020-07-20T06:50:10.048" v="3102" actId="27636"/>
        <pc:sldMkLst>
          <pc:docMk/>
          <pc:sldMk cId="1332518626" sldId="403"/>
        </pc:sldMkLst>
        <pc:spChg chg="mod">
          <ac:chgData name="Goutham Makkena" userId="ee2210368fc1934b" providerId="LiveId" clId="{3E7A169C-2515-40FD-9C07-5854859345BA}" dt="2020-07-20T06:50:10.048" v="3102" actId="27636"/>
          <ac:spMkLst>
            <pc:docMk/>
            <pc:sldMk cId="1332518626" sldId="403"/>
            <ac:spMk id="2" creationId="{B034C369-1101-4F4C-BFE2-8BEC49A039D9}"/>
          </ac:spMkLst>
        </pc:spChg>
      </pc:sldChg>
      <pc:sldChg chg="modSp mod">
        <pc:chgData name="Goutham Makkena" userId="ee2210368fc1934b" providerId="LiveId" clId="{3E7A169C-2515-40FD-9C07-5854859345BA}" dt="2020-07-20T06:50:10.056" v="3103" actId="27636"/>
        <pc:sldMkLst>
          <pc:docMk/>
          <pc:sldMk cId="1745392301" sldId="404"/>
        </pc:sldMkLst>
        <pc:spChg chg="mod">
          <ac:chgData name="Goutham Makkena" userId="ee2210368fc1934b" providerId="LiveId" clId="{3E7A169C-2515-40FD-9C07-5854859345BA}" dt="2020-07-20T06:50:10.056" v="3103" actId="27636"/>
          <ac:spMkLst>
            <pc:docMk/>
            <pc:sldMk cId="1745392301" sldId="404"/>
            <ac:spMk id="2" creationId="{FAA21166-68E2-4E88-877D-509C25F9A753}"/>
          </ac:spMkLst>
        </pc:spChg>
      </pc:sldChg>
      <pc:sldChg chg="modSp mod">
        <pc:chgData name="Goutham Makkena" userId="ee2210368fc1934b" providerId="LiveId" clId="{3E7A169C-2515-40FD-9C07-5854859345BA}" dt="2020-07-20T06:50:10.066" v="3104" actId="27636"/>
        <pc:sldMkLst>
          <pc:docMk/>
          <pc:sldMk cId="2121019668" sldId="405"/>
        </pc:sldMkLst>
        <pc:spChg chg="mod">
          <ac:chgData name="Goutham Makkena" userId="ee2210368fc1934b" providerId="LiveId" clId="{3E7A169C-2515-40FD-9C07-5854859345BA}" dt="2020-07-20T06:50:10.066" v="3104" actId="27636"/>
          <ac:spMkLst>
            <pc:docMk/>
            <pc:sldMk cId="2121019668" sldId="405"/>
            <ac:spMk id="2" creationId="{0D6E5F24-541F-4516-9C9C-7B7D3CC54D07}"/>
          </ac:spMkLst>
        </pc:spChg>
      </pc:sldChg>
      <pc:sldChg chg="modSp mod">
        <pc:chgData name="Goutham Makkena" userId="ee2210368fc1934b" providerId="LiveId" clId="{3E7A169C-2515-40FD-9C07-5854859345BA}" dt="2020-07-20T06:50:10.076" v="3105" actId="27636"/>
        <pc:sldMkLst>
          <pc:docMk/>
          <pc:sldMk cId="2743403760" sldId="406"/>
        </pc:sldMkLst>
        <pc:spChg chg="mod">
          <ac:chgData name="Goutham Makkena" userId="ee2210368fc1934b" providerId="LiveId" clId="{3E7A169C-2515-40FD-9C07-5854859345BA}" dt="2020-07-20T06:50:10.076" v="3105" actId="27636"/>
          <ac:spMkLst>
            <pc:docMk/>
            <pc:sldMk cId="2743403760" sldId="406"/>
            <ac:spMk id="2" creationId="{1FF7B509-A246-45E7-84B3-EDB39371C3AF}"/>
          </ac:spMkLst>
        </pc:spChg>
      </pc:sldChg>
      <pc:sldChg chg="modSp mod">
        <pc:chgData name="Goutham Makkena" userId="ee2210368fc1934b" providerId="LiveId" clId="{3E7A169C-2515-40FD-9C07-5854859345BA}" dt="2020-07-20T06:50:10.084" v="3106" actId="27636"/>
        <pc:sldMkLst>
          <pc:docMk/>
          <pc:sldMk cId="3625489580" sldId="408"/>
        </pc:sldMkLst>
        <pc:spChg chg="mod">
          <ac:chgData name="Goutham Makkena" userId="ee2210368fc1934b" providerId="LiveId" clId="{3E7A169C-2515-40FD-9C07-5854859345BA}" dt="2020-07-20T06:50:10.084" v="3106" actId="27636"/>
          <ac:spMkLst>
            <pc:docMk/>
            <pc:sldMk cId="3625489580" sldId="408"/>
            <ac:spMk id="2" creationId="{546004B1-13E3-43A3-BD51-739C7B7890F0}"/>
          </ac:spMkLst>
        </pc:spChg>
      </pc:sldChg>
      <pc:sldChg chg="modSp mod">
        <pc:chgData name="Goutham Makkena" userId="ee2210368fc1934b" providerId="LiveId" clId="{3E7A169C-2515-40FD-9C07-5854859345BA}" dt="2020-07-20T06:50:10.106" v="3107" actId="27636"/>
        <pc:sldMkLst>
          <pc:docMk/>
          <pc:sldMk cId="3190032960" sldId="409"/>
        </pc:sldMkLst>
        <pc:spChg chg="mod">
          <ac:chgData name="Goutham Makkena" userId="ee2210368fc1934b" providerId="LiveId" clId="{3E7A169C-2515-40FD-9C07-5854859345BA}" dt="2020-07-20T06:50:10.106" v="3107" actId="27636"/>
          <ac:spMkLst>
            <pc:docMk/>
            <pc:sldMk cId="3190032960" sldId="409"/>
            <ac:spMk id="2" creationId="{395B399D-CD6A-457E-82B4-557A35964737}"/>
          </ac:spMkLst>
        </pc:spChg>
      </pc:sldChg>
      <pc:sldChg chg="modSp mod">
        <pc:chgData name="Goutham Makkena" userId="ee2210368fc1934b" providerId="LiveId" clId="{3E7A169C-2515-40FD-9C07-5854859345BA}" dt="2020-07-20T06:50:10.113" v="3108" actId="27636"/>
        <pc:sldMkLst>
          <pc:docMk/>
          <pc:sldMk cId="49236070" sldId="410"/>
        </pc:sldMkLst>
        <pc:spChg chg="mod">
          <ac:chgData name="Goutham Makkena" userId="ee2210368fc1934b" providerId="LiveId" clId="{3E7A169C-2515-40FD-9C07-5854859345BA}" dt="2020-07-20T06:50:10.113" v="3108" actId="27636"/>
          <ac:spMkLst>
            <pc:docMk/>
            <pc:sldMk cId="49236070" sldId="410"/>
            <ac:spMk id="2" creationId="{D08F9FE2-2148-4AB3-B7AC-2B888471C665}"/>
          </ac:spMkLst>
        </pc:spChg>
      </pc:sldChg>
      <pc:sldChg chg="modSp mod">
        <pc:chgData name="Goutham Makkena" userId="ee2210368fc1934b" providerId="LiveId" clId="{3E7A169C-2515-40FD-9C07-5854859345BA}" dt="2020-07-20T06:50:10.125" v="3109" actId="27636"/>
        <pc:sldMkLst>
          <pc:docMk/>
          <pc:sldMk cId="1290065752" sldId="411"/>
        </pc:sldMkLst>
        <pc:spChg chg="mod">
          <ac:chgData name="Goutham Makkena" userId="ee2210368fc1934b" providerId="LiveId" clId="{3E7A169C-2515-40FD-9C07-5854859345BA}" dt="2020-07-20T06:50:10.125" v="3109" actId="27636"/>
          <ac:spMkLst>
            <pc:docMk/>
            <pc:sldMk cId="1290065752" sldId="411"/>
            <ac:spMk id="2" creationId="{671C31F9-2A19-4539-9B86-7C7798CF72BE}"/>
          </ac:spMkLst>
        </pc:spChg>
      </pc:sldChg>
      <pc:sldChg chg="modSp mod">
        <pc:chgData name="Goutham Makkena" userId="ee2210368fc1934b" providerId="LiveId" clId="{3E7A169C-2515-40FD-9C07-5854859345BA}" dt="2020-07-20T06:50:10.131" v="3110" actId="27636"/>
        <pc:sldMkLst>
          <pc:docMk/>
          <pc:sldMk cId="1294570967" sldId="412"/>
        </pc:sldMkLst>
        <pc:spChg chg="mod">
          <ac:chgData name="Goutham Makkena" userId="ee2210368fc1934b" providerId="LiveId" clId="{3E7A169C-2515-40FD-9C07-5854859345BA}" dt="2020-07-20T06:50:10.131" v="3110" actId="27636"/>
          <ac:spMkLst>
            <pc:docMk/>
            <pc:sldMk cId="1294570967" sldId="412"/>
            <ac:spMk id="2" creationId="{289ABA71-43E5-4FEF-9D94-1B8F93AF7E24}"/>
          </ac:spMkLst>
        </pc:spChg>
      </pc:sldChg>
      <pc:sldChg chg="modSp mod">
        <pc:chgData name="Goutham Makkena" userId="ee2210368fc1934b" providerId="LiveId" clId="{3E7A169C-2515-40FD-9C07-5854859345BA}" dt="2020-07-20T06:50:10.141" v="3111" actId="27636"/>
        <pc:sldMkLst>
          <pc:docMk/>
          <pc:sldMk cId="3425245204" sldId="413"/>
        </pc:sldMkLst>
        <pc:spChg chg="mod">
          <ac:chgData name="Goutham Makkena" userId="ee2210368fc1934b" providerId="LiveId" clId="{3E7A169C-2515-40FD-9C07-5854859345BA}" dt="2020-07-20T06:50:10.141" v="3111" actId="27636"/>
          <ac:spMkLst>
            <pc:docMk/>
            <pc:sldMk cId="3425245204" sldId="413"/>
            <ac:spMk id="2" creationId="{20E7D77B-F9DF-41B9-B3FB-9ED802E29F23}"/>
          </ac:spMkLst>
        </pc:spChg>
      </pc:sldChg>
      <pc:sldChg chg="modSp mod">
        <pc:chgData name="Goutham Makkena" userId="ee2210368fc1934b" providerId="LiveId" clId="{3E7A169C-2515-40FD-9C07-5854859345BA}" dt="2020-07-20T06:50:10.149" v="3112" actId="27636"/>
        <pc:sldMkLst>
          <pc:docMk/>
          <pc:sldMk cId="2469184835" sldId="414"/>
        </pc:sldMkLst>
        <pc:spChg chg="mod">
          <ac:chgData name="Goutham Makkena" userId="ee2210368fc1934b" providerId="LiveId" clId="{3E7A169C-2515-40FD-9C07-5854859345BA}" dt="2020-07-20T06:50:10.149" v="3112" actId="27636"/>
          <ac:spMkLst>
            <pc:docMk/>
            <pc:sldMk cId="2469184835" sldId="414"/>
            <ac:spMk id="2" creationId="{EB25A9B6-16CB-4B3C-BB21-0C8CD5DE4A95}"/>
          </ac:spMkLst>
        </pc:spChg>
      </pc:sldChg>
      <pc:sldChg chg="modSp mod">
        <pc:chgData name="Goutham Makkena" userId="ee2210368fc1934b" providerId="LiveId" clId="{3E7A169C-2515-40FD-9C07-5854859345BA}" dt="2020-07-20T06:50:10.163" v="3113" actId="27636"/>
        <pc:sldMkLst>
          <pc:docMk/>
          <pc:sldMk cId="1613710676" sldId="415"/>
        </pc:sldMkLst>
        <pc:spChg chg="mod">
          <ac:chgData name="Goutham Makkena" userId="ee2210368fc1934b" providerId="LiveId" clId="{3E7A169C-2515-40FD-9C07-5854859345BA}" dt="2020-07-20T06:50:10.163" v="3113" actId="27636"/>
          <ac:spMkLst>
            <pc:docMk/>
            <pc:sldMk cId="1613710676" sldId="415"/>
            <ac:spMk id="2" creationId="{B50F0A79-483E-4F63-84EF-CCBCC107FBAC}"/>
          </ac:spMkLst>
        </pc:spChg>
      </pc:sldChg>
      <pc:sldChg chg="modSp mod">
        <pc:chgData name="Goutham Makkena" userId="ee2210368fc1934b" providerId="LiveId" clId="{3E7A169C-2515-40FD-9C07-5854859345BA}" dt="2020-07-20T06:50:10.173" v="3114" actId="27636"/>
        <pc:sldMkLst>
          <pc:docMk/>
          <pc:sldMk cId="1183599857" sldId="416"/>
        </pc:sldMkLst>
        <pc:spChg chg="mod">
          <ac:chgData name="Goutham Makkena" userId="ee2210368fc1934b" providerId="LiveId" clId="{3E7A169C-2515-40FD-9C07-5854859345BA}" dt="2020-07-20T06:50:10.173" v="3114" actId="27636"/>
          <ac:spMkLst>
            <pc:docMk/>
            <pc:sldMk cId="1183599857" sldId="416"/>
            <ac:spMk id="2" creationId="{8D758DAB-9A84-427C-BD33-B299A3F23FA8}"/>
          </ac:spMkLst>
        </pc:spChg>
      </pc:sldChg>
      <pc:sldChg chg="modSp mod">
        <pc:chgData name="Goutham Makkena" userId="ee2210368fc1934b" providerId="LiveId" clId="{3E7A169C-2515-40FD-9C07-5854859345BA}" dt="2020-07-20T06:50:10.186" v="3115" actId="27636"/>
        <pc:sldMkLst>
          <pc:docMk/>
          <pc:sldMk cId="608880614" sldId="417"/>
        </pc:sldMkLst>
        <pc:spChg chg="mod">
          <ac:chgData name="Goutham Makkena" userId="ee2210368fc1934b" providerId="LiveId" clId="{3E7A169C-2515-40FD-9C07-5854859345BA}" dt="2020-07-20T06:50:10.186" v="3115" actId="27636"/>
          <ac:spMkLst>
            <pc:docMk/>
            <pc:sldMk cId="608880614" sldId="417"/>
            <ac:spMk id="2" creationId="{34FBA2B1-7DC8-4842-82FC-2DF13527FA9B}"/>
          </ac:spMkLst>
        </pc:spChg>
      </pc:sldChg>
      <pc:sldChg chg="modSp mod">
        <pc:chgData name="Goutham Makkena" userId="ee2210368fc1934b" providerId="LiveId" clId="{3E7A169C-2515-40FD-9C07-5854859345BA}" dt="2020-07-20T06:50:10.193" v="3116" actId="27636"/>
        <pc:sldMkLst>
          <pc:docMk/>
          <pc:sldMk cId="2283433626" sldId="418"/>
        </pc:sldMkLst>
        <pc:spChg chg="mod">
          <ac:chgData name="Goutham Makkena" userId="ee2210368fc1934b" providerId="LiveId" clId="{3E7A169C-2515-40FD-9C07-5854859345BA}" dt="2020-07-20T06:50:10.193" v="3116" actId="27636"/>
          <ac:spMkLst>
            <pc:docMk/>
            <pc:sldMk cId="2283433626" sldId="418"/>
            <ac:spMk id="2" creationId="{BD1DC869-E062-43D3-B565-ACC16957AEAB}"/>
          </ac:spMkLst>
        </pc:spChg>
      </pc:sldChg>
      <pc:sldChg chg="modSp mod">
        <pc:chgData name="Goutham Makkena" userId="ee2210368fc1934b" providerId="LiveId" clId="{3E7A169C-2515-40FD-9C07-5854859345BA}" dt="2020-07-20T06:50:10.200" v="3117" actId="27636"/>
        <pc:sldMkLst>
          <pc:docMk/>
          <pc:sldMk cId="2647222869" sldId="419"/>
        </pc:sldMkLst>
        <pc:spChg chg="mod">
          <ac:chgData name="Goutham Makkena" userId="ee2210368fc1934b" providerId="LiveId" clId="{3E7A169C-2515-40FD-9C07-5854859345BA}" dt="2020-07-20T06:50:10.200" v="3117" actId="27636"/>
          <ac:spMkLst>
            <pc:docMk/>
            <pc:sldMk cId="2647222869" sldId="419"/>
            <ac:spMk id="2" creationId="{177B9F5C-5955-4C5A-92DC-AD261E0F2D8D}"/>
          </ac:spMkLst>
        </pc:spChg>
      </pc:sldChg>
      <pc:sldChg chg="modSp mod">
        <pc:chgData name="Goutham Makkena" userId="ee2210368fc1934b" providerId="LiveId" clId="{3E7A169C-2515-40FD-9C07-5854859345BA}" dt="2020-07-20T06:50:10.211" v="3118" actId="27636"/>
        <pc:sldMkLst>
          <pc:docMk/>
          <pc:sldMk cId="3024790750" sldId="420"/>
        </pc:sldMkLst>
        <pc:spChg chg="mod">
          <ac:chgData name="Goutham Makkena" userId="ee2210368fc1934b" providerId="LiveId" clId="{3E7A169C-2515-40FD-9C07-5854859345BA}" dt="2020-07-20T06:50:10.211" v="3118" actId="27636"/>
          <ac:spMkLst>
            <pc:docMk/>
            <pc:sldMk cId="3024790750" sldId="420"/>
            <ac:spMk id="2" creationId="{49C20633-CC10-455D-9E92-D5242A85F2F0}"/>
          </ac:spMkLst>
        </pc:spChg>
      </pc:sldChg>
      <pc:sldChg chg="modSp mod">
        <pc:chgData name="Goutham Makkena" userId="ee2210368fc1934b" providerId="LiveId" clId="{3E7A169C-2515-40FD-9C07-5854859345BA}" dt="2020-07-20T06:50:10.218" v="3119" actId="27636"/>
        <pc:sldMkLst>
          <pc:docMk/>
          <pc:sldMk cId="2278321466" sldId="421"/>
        </pc:sldMkLst>
        <pc:spChg chg="mod">
          <ac:chgData name="Goutham Makkena" userId="ee2210368fc1934b" providerId="LiveId" clId="{3E7A169C-2515-40FD-9C07-5854859345BA}" dt="2020-07-20T06:50:10.218" v="3119" actId="27636"/>
          <ac:spMkLst>
            <pc:docMk/>
            <pc:sldMk cId="2278321466" sldId="421"/>
            <ac:spMk id="2" creationId="{EDAB25F0-F606-422C-93F9-FA21713E0E8E}"/>
          </ac:spMkLst>
        </pc:spChg>
      </pc:sldChg>
      <pc:sldChg chg="modSp mod">
        <pc:chgData name="Goutham Makkena" userId="ee2210368fc1934b" providerId="LiveId" clId="{3E7A169C-2515-40FD-9C07-5854859345BA}" dt="2020-07-20T06:50:10.226" v="3120" actId="27636"/>
        <pc:sldMkLst>
          <pc:docMk/>
          <pc:sldMk cId="3648388196" sldId="422"/>
        </pc:sldMkLst>
        <pc:spChg chg="mod">
          <ac:chgData name="Goutham Makkena" userId="ee2210368fc1934b" providerId="LiveId" clId="{3E7A169C-2515-40FD-9C07-5854859345BA}" dt="2020-07-20T06:50:10.226" v="3120" actId="27636"/>
          <ac:spMkLst>
            <pc:docMk/>
            <pc:sldMk cId="3648388196" sldId="422"/>
            <ac:spMk id="2" creationId="{F33A93B9-7DE9-4D91-89AE-1705F5C3DAA1}"/>
          </ac:spMkLst>
        </pc:spChg>
      </pc:sldChg>
      <pc:sldChg chg="modSp mod">
        <pc:chgData name="Goutham Makkena" userId="ee2210368fc1934b" providerId="LiveId" clId="{3E7A169C-2515-40FD-9C07-5854859345BA}" dt="2020-07-20T06:50:10.233" v="3121" actId="27636"/>
        <pc:sldMkLst>
          <pc:docMk/>
          <pc:sldMk cId="1325685968" sldId="423"/>
        </pc:sldMkLst>
        <pc:spChg chg="mod">
          <ac:chgData name="Goutham Makkena" userId="ee2210368fc1934b" providerId="LiveId" clId="{3E7A169C-2515-40FD-9C07-5854859345BA}" dt="2020-07-20T06:50:10.233" v="3121" actId="27636"/>
          <ac:spMkLst>
            <pc:docMk/>
            <pc:sldMk cId="1325685968" sldId="423"/>
            <ac:spMk id="2" creationId="{8A3F710A-8750-4701-B570-1FAA94D8B1AB}"/>
          </ac:spMkLst>
        </pc:spChg>
      </pc:sldChg>
      <pc:sldChg chg="modSp mod">
        <pc:chgData name="Goutham Makkena" userId="ee2210368fc1934b" providerId="LiveId" clId="{3E7A169C-2515-40FD-9C07-5854859345BA}" dt="2020-07-20T06:50:10.244" v="3122" actId="27636"/>
        <pc:sldMkLst>
          <pc:docMk/>
          <pc:sldMk cId="727099083" sldId="424"/>
        </pc:sldMkLst>
        <pc:spChg chg="mod">
          <ac:chgData name="Goutham Makkena" userId="ee2210368fc1934b" providerId="LiveId" clId="{3E7A169C-2515-40FD-9C07-5854859345BA}" dt="2020-07-20T06:50:10.244" v="3122" actId="27636"/>
          <ac:spMkLst>
            <pc:docMk/>
            <pc:sldMk cId="727099083" sldId="424"/>
            <ac:spMk id="2" creationId="{65DFC7C1-EEB4-403C-B336-EBED1AC71C6A}"/>
          </ac:spMkLst>
        </pc:spChg>
      </pc:sldChg>
      <pc:sldChg chg="modSp mod">
        <pc:chgData name="Goutham Makkena" userId="ee2210368fc1934b" providerId="LiveId" clId="{3E7A169C-2515-40FD-9C07-5854859345BA}" dt="2020-07-20T06:50:10.252" v="3123" actId="27636"/>
        <pc:sldMkLst>
          <pc:docMk/>
          <pc:sldMk cId="2433145406" sldId="425"/>
        </pc:sldMkLst>
        <pc:spChg chg="mod">
          <ac:chgData name="Goutham Makkena" userId="ee2210368fc1934b" providerId="LiveId" clId="{3E7A169C-2515-40FD-9C07-5854859345BA}" dt="2020-07-20T06:50:10.252" v="3123" actId="27636"/>
          <ac:spMkLst>
            <pc:docMk/>
            <pc:sldMk cId="2433145406" sldId="425"/>
            <ac:spMk id="2" creationId="{145FAA57-81D6-4C3A-B368-FD0E0E518088}"/>
          </ac:spMkLst>
        </pc:spChg>
      </pc:sldChg>
      <pc:sldChg chg="modSp mod">
        <pc:chgData name="Goutham Makkena" userId="ee2210368fc1934b" providerId="LiveId" clId="{3E7A169C-2515-40FD-9C07-5854859345BA}" dt="2020-07-20T06:50:10.260" v="3124" actId="27636"/>
        <pc:sldMkLst>
          <pc:docMk/>
          <pc:sldMk cId="1944081637" sldId="426"/>
        </pc:sldMkLst>
        <pc:spChg chg="mod">
          <ac:chgData name="Goutham Makkena" userId="ee2210368fc1934b" providerId="LiveId" clId="{3E7A169C-2515-40FD-9C07-5854859345BA}" dt="2020-07-20T06:50:10.260" v="3124" actId="27636"/>
          <ac:spMkLst>
            <pc:docMk/>
            <pc:sldMk cId="1944081637" sldId="426"/>
            <ac:spMk id="2" creationId="{B1CFB7D2-FDAF-4793-B4CF-578A4191AF26}"/>
          </ac:spMkLst>
        </pc:spChg>
      </pc:sldChg>
      <pc:sldChg chg="modSp mod">
        <pc:chgData name="Goutham Makkena" userId="ee2210368fc1934b" providerId="LiveId" clId="{3E7A169C-2515-40FD-9C07-5854859345BA}" dt="2020-07-20T06:50:10.269" v="3125" actId="27636"/>
        <pc:sldMkLst>
          <pc:docMk/>
          <pc:sldMk cId="2993969872" sldId="427"/>
        </pc:sldMkLst>
        <pc:spChg chg="mod">
          <ac:chgData name="Goutham Makkena" userId="ee2210368fc1934b" providerId="LiveId" clId="{3E7A169C-2515-40FD-9C07-5854859345BA}" dt="2020-07-20T06:50:10.269" v="3125" actId="27636"/>
          <ac:spMkLst>
            <pc:docMk/>
            <pc:sldMk cId="2993969872" sldId="427"/>
            <ac:spMk id="2" creationId="{06B95B99-B59A-4E8F-B6E8-D26EF5EC4320}"/>
          </ac:spMkLst>
        </pc:spChg>
      </pc:sldChg>
      <pc:sldChg chg="modSp mod">
        <pc:chgData name="Goutham Makkena" userId="ee2210368fc1934b" providerId="LiveId" clId="{3E7A169C-2515-40FD-9C07-5854859345BA}" dt="2020-07-20T06:50:10.279" v="3126" actId="27636"/>
        <pc:sldMkLst>
          <pc:docMk/>
          <pc:sldMk cId="2519779444" sldId="428"/>
        </pc:sldMkLst>
        <pc:spChg chg="mod">
          <ac:chgData name="Goutham Makkena" userId="ee2210368fc1934b" providerId="LiveId" clId="{3E7A169C-2515-40FD-9C07-5854859345BA}" dt="2020-07-20T06:50:10.279" v="3126" actId="27636"/>
          <ac:spMkLst>
            <pc:docMk/>
            <pc:sldMk cId="2519779444" sldId="428"/>
            <ac:spMk id="2" creationId="{BBEED296-6A3D-40A3-814E-117F8862B0E3}"/>
          </ac:spMkLst>
        </pc:spChg>
      </pc:sldChg>
      <pc:sldChg chg="modSp mod">
        <pc:chgData name="Goutham Makkena" userId="ee2210368fc1934b" providerId="LiveId" clId="{3E7A169C-2515-40FD-9C07-5854859345BA}" dt="2020-07-20T06:50:10.295" v="3127" actId="27636"/>
        <pc:sldMkLst>
          <pc:docMk/>
          <pc:sldMk cId="2281555600" sldId="429"/>
        </pc:sldMkLst>
        <pc:spChg chg="mod">
          <ac:chgData name="Goutham Makkena" userId="ee2210368fc1934b" providerId="LiveId" clId="{3E7A169C-2515-40FD-9C07-5854859345BA}" dt="2020-07-20T06:50:10.295" v="3127" actId="27636"/>
          <ac:spMkLst>
            <pc:docMk/>
            <pc:sldMk cId="2281555600" sldId="429"/>
            <ac:spMk id="2" creationId="{7E8123D8-1A14-4636-8E55-5FDF8DE78AC8}"/>
          </ac:spMkLst>
        </pc:spChg>
      </pc:sldChg>
      <pc:sldChg chg="modSp mod">
        <pc:chgData name="Goutham Makkena" userId="ee2210368fc1934b" providerId="LiveId" clId="{3E7A169C-2515-40FD-9C07-5854859345BA}" dt="2020-07-20T06:50:10.311" v="3128" actId="27636"/>
        <pc:sldMkLst>
          <pc:docMk/>
          <pc:sldMk cId="3218730788" sldId="430"/>
        </pc:sldMkLst>
        <pc:spChg chg="mod">
          <ac:chgData name="Goutham Makkena" userId="ee2210368fc1934b" providerId="LiveId" clId="{3E7A169C-2515-40FD-9C07-5854859345BA}" dt="2020-07-20T06:50:10.311" v="3128" actId="27636"/>
          <ac:spMkLst>
            <pc:docMk/>
            <pc:sldMk cId="3218730788" sldId="430"/>
            <ac:spMk id="2" creationId="{DD1173F5-6779-465F-8BA2-2ED244746F3A}"/>
          </ac:spMkLst>
        </pc:spChg>
      </pc:sldChg>
      <pc:sldChg chg="modSp mod">
        <pc:chgData name="Goutham Makkena" userId="ee2210368fc1934b" providerId="LiveId" clId="{3E7A169C-2515-40FD-9C07-5854859345BA}" dt="2020-07-20T06:50:10.327" v="3129" actId="27636"/>
        <pc:sldMkLst>
          <pc:docMk/>
          <pc:sldMk cId="2857996448" sldId="431"/>
        </pc:sldMkLst>
        <pc:spChg chg="mod">
          <ac:chgData name="Goutham Makkena" userId="ee2210368fc1934b" providerId="LiveId" clId="{3E7A169C-2515-40FD-9C07-5854859345BA}" dt="2020-07-20T06:50:10.327" v="3129" actId="27636"/>
          <ac:spMkLst>
            <pc:docMk/>
            <pc:sldMk cId="2857996448" sldId="431"/>
            <ac:spMk id="2" creationId="{A804E1C1-E3F1-4D5D-9DA8-A62690B3AF79}"/>
          </ac:spMkLst>
        </pc:spChg>
      </pc:sldChg>
      <pc:sldChg chg="modSp mod">
        <pc:chgData name="Goutham Makkena" userId="ee2210368fc1934b" providerId="LiveId" clId="{3E7A169C-2515-40FD-9C07-5854859345BA}" dt="2020-07-20T06:50:10.347" v="3130" actId="27636"/>
        <pc:sldMkLst>
          <pc:docMk/>
          <pc:sldMk cId="481288731" sldId="432"/>
        </pc:sldMkLst>
        <pc:spChg chg="mod">
          <ac:chgData name="Goutham Makkena" userId="ee2210368fc1934b" providerId="LiveId" clId="{3E7A169C-2515-40FD-9C07-5854859345BA}" dt="2020-07-20T06:50:10.347" v="3130" actId="27636"/>
          <ac:spMkLst>
            <pc:docMk/>
            <pc:sldMk cId="481288731" sldId="432"/>
            <ac:spMk id="2" creationId="{0DE1BD8E-523C-4B7A-8502-A9E14C71DD9A}"/>
          </ac:spMkLst>
        </pc:spChg>
      </pc:sldChg>
      <pc:sldChg chg="modSp mod">
        <pc:chgData name="Goutham Makkena" userId="ee2210368fc1934b" providerId="LiveId" clId="{3E7A169C-2515-40FD-9C07-5854859345BA}" dt="2020-07-20T06:50:10.352" v="3131" actId="27636"/>
        <pc:sldMkLst>
          <pc:docMk/>
          <pc:sldMk cId="3093042560" sldId="433"/>
        </pc:sldMkLst>
        <pc:spChg chg="mod">
          <ac:chgData name="Goutham Makkena" userId="ee2210368fc1934b" providerId="LiveId" clId="{3E7A169C-2515-40FD-9C07-5854859345BA}" dt="2020-07-20T06:50:10.352" v="3131" actId="27636"/>
          <ac:spMkLst>
            <pc:docMk/>
            <pc:sldMk cId="3093042560" sldId="433"/>
            <ac:spMk id="2" creationId="{CFA8C5EA-C48F-4787-A27B-D40AEF92ACBC}"/>
          </ac:spMkLst>
        </pc:spChg>
      </pc:sldChg>
      <pc:sldChg chg="modSp mod">
        <pc:chgData name="Goutham Makkena" userId="ee2210368fc1934b" providerId="LiveId" clId="{3E7A169C-2515-40FD-9C07-5854859345BA}" dt="2020-07-20T06:50:10.361" v="3132" actId="27636"/>
        <pc:sldMkLst>
          <pc:docMk/>
          <pc:sldMk cId="2232834421" sldId="434"/>
        </pc:sldMkLst>
        <pc:spChg chg="mod">
          <ac:chgData name="Goutham Makkena" userId="ee2210368fc1934b" providerId="LiveId" clId="{3E7A169C-2515-40FD-9C07-5854859345BA}" dt="2020-07-20T06:50:10.361" v="3132" actId="27636"/>
          <ac:spMkLst>
            <pc:docMk/>
            <pc:sldMk cId="2232834421" sldId="434"/>
            <ac:spMk id="2" creationId="{7EA7A7E4-74E4-49E5-ADBE-33C205409B55}"/>
          </ac:spMkLst>
        </pc:spChg>
      </pc:sldChg>
      <pc:sldChg chg="modSp mod">
        <pc:chgData name="Goutham Makkena" userId="ee2210368fc1934b" providerId="LiveId" clId="{3E7A169C-2515-40FD-9C07-5854859345BA}" dt="2020-07-20T06:50:10.368" v="3133" actId="27636"/>
        <pc:sldMkLst>
          <pc:docMk/>
          <pc:sldMk cId="2148361745" sldId="435"/>
        </pc:sldMkLst>
        <pc:spChg chg="mod">
          <ac:chgData name="Goutham Makkena" userId="ee2210368fc1934b" providerId="LiveId" clId="{3E7A169C-2515-40FD-9C07-5854859345BA}" dt="2020-07-20T06:50:10.368" v="3133" actId="27636"/>
          <ac:spMkLst>
            <pc:docMk/>
            <pc:sldMk cId="2148361745" sldId="435"/>
            <ac:spMk id="2" creationId="{2C8B799A-E196-477B-BFD5-4CD39A2E9281}"/>
          </ac:spMkLst>
        </pc:spChg>
      </pc:sldChg>
      <pc:sldChg chg="modSp mod">
        <pc:chgData name="Goutham Makkena" userId="ee2210368fc1934b" providerId="LiveId" clId="{3E7A169C-2515-40FD-9C07-5854859345BA}" dt="2020-07-20T06:50:10.380" v="3134" actId="27636"/>
        <pc:sldMkLst>
          <pc:docMk/>
          <pc:sldMk cId="1625630604" sldId="436"/>
        </pc:sldMkLst>
        <pc:spChg chg="mod">
          <ac:chgData name="Goutham Makkena" userId="ee2210368fc1934b" providerId="LiveId" clId="{3E7A169C-2515-40FD-9C07-5854859345BA}" dt="2020-07-20T06:50:10.380" v="3134" actId="27636"/>
          <ac:spMkLst>
            <pc:docMk/>
            <pc:sldMk cId="1625630604" sldId="436"/>
            <ac:spMk id="2" creationId="{3548B1C3-240E-4E73-85AC-209AC046A1A7}"/>
          </ac:spMkLst>
        </pc:spChg>
      </pc:sldChg>
      <pc:sldChg chg="modSp mod">
        <pc:chgData name="Goutham Makkena" userId="ee2210368fc1934b" providerId="LiveId" clId="{3E7A169C-2515-40FD-9C07-5854859345BA}" dt="2020-07-20T06:50:10.390" v="3135" actId="27636"/>
        <pc:sldMkLst>
          <pc:docMk/>
          <pc:sldMk cId="1363824198" sldId="453"/>
        </pc:sldMkLst>
        <pc:spChg chg="mod">
          <ac:chgData name="Goutham Makkena" userId="ee2210368fc1934b" providerId="LiveId" clId="{3E7A169C-2515-40FD-9C07-5854859345BA}" dt="2020-07-20T06:50:10.390" v="3135" actId="27636"/>
          <ac:spMkLst>
            <pc:docMk/>
            <pc:sldMk cId="1363824198" sldId="453"/>
            <ac:spMk id="2" creationId="{00273346-7623-4146-8A14-2BF82B16792C}"/>
          </ac:spMkLst>
        </pc:spChg>
      </pc:sldChg>
      <pc:sldChg chg="modSp mod">
        <pc:chgData name="Goutham Makkena" userId="ee2210368fc1934b" providerId="LiveId" clId="{3E7A169C-2515-40FD-9C07-5854859345BA}" dt="2020-07-20T06:50:10.397" v="3136" actId="27636"/>
        <pc:sldMkLst>
          <pc:docMk/>
          <pc:sldMk cId="3968508794" sldId="454"/>
        </pc:sldMkLst>
        <pc:spChg chg="mod">
          <ac:chgData name="Goutham Makkena" userId="ee2210368fc1934b" providerId="LiveId" clId="{3E7A169C-2515-40FD-9C07-5854859345BA}" dt="2020-07-20T06:50:10.397" v="3136" actId="27636"/>
          <ac:spMkLst>
            <pc:docMk/>
            <pc:sldMk cId="3968508794" sldId="454"/>
            <ac:spMk id="2" creationId="{72476967-1136-40C9-A7A4-A3DC5FA7EC2E}"/>
          </ac:spMkLst>
        </pc:spChg>
      </pc:sldChg>
      <pc:sldChg chg="modSp mod">
        <pc:chgData name="Goutham Makkena" userId="ee2210368fc1934b" providerId="LiveId" clId="{3E7A169C-2515-40FD-9C07-5854859345BA}" dt="2020-07-20T06:50:10.424" v="3137" actId="27636"/>
        <pc:sldMkLst>
          <pc:docMk/>
          <pc:sldMk cId="3900978357" sldId="455"/>
        </pc:sldMkLst>
        <pc:spChg chg="mod">
          <ac:chgData name="Goutham Makkena" userId="ee2210368fc1934b" providerId="LiveId" clId="{3E7A169C-2515-40FD-9C07-5854859345BA}" dt="2020-07-20T06:50:10.424" v="3137" actId="27636"/>
          <ac:spMkLst>
            <pc:docMk/>
            <pc:sldMk cId="3900978357" sldId="455"/>
            <ac:spMk id="2" creationId="{94AB83ED-621B-4C65-958C-2AEE2F5C7FC4}"/>
          </ac:spMkLst>
        </pc:spChg>
      </pc:sldChg>
      <pc:sldChg chg="modSp mod">
        <pc:chgData name="Goutham Makkena" userId="ee2210368fc1934b" providerId="LiveId" clId="{3E7A169C-2515-40FD-9C07-5854859345BA}" dt="2020-07-20T06:50:10.433" v="3138" actId="27636"/>
        <pc:sldMkLst>
          <pc:docMk/>
          <pc:sldMk cId="3474545566" sldId="456"/>
        </pc:sldMkLst>
        <pc:spChg chg="mod">
          <ac:chgData name="Goutham Makkena" userId="ee2210368fc1934b" providerId="LiveId" clId="{3E7A169C-2515-40FD-9C07-5854859345BA}" dt="2020-07-20T06:50:10.433" v="3138" actId="27636"/>
          <ac:spMkLst>
            <pc:docMk/>
            <pc:sldMk cId="3474545566" sldId="456"/>
            <ac:spMk id="2" creationId="{2EA8C372-8C58-4363-B6F8-7512FBFCF172}"/>
          </ac:spMkLst>
        </pc:spChg>
      </pc:sldChg>
      <pc:sldChg chg="modSp mod">
        <pc:chgData name="Goutham Makkena" userId="ee2210368fc1934b" providerId="LiveId" clId="{3E7A169C-2515-40FD-9C07-5854859345BA}" dt="2020-07-20T06:50:10.449" v="3139" actId="27636"/>
        <pc:sldMkLst>
          <pc:docMk/>
          <pc:sldMk cId="2142334235" sldId="457"/>
        </pc:sldMkLst>
        <pc:spChg chg="mod">
          <ac:chgData name="Goutham Makkena" userId="ee2210368fc1934b" providerId="LiveId" clId="{3E7A169C-2515-40FD-9C07-5854859345BA}" dt="2020-07-20T06:50:10.449" v="3139" actId="27636"/>
          <ac:spMkLst>
            <pc:docMk/>
            <pc:sldMk cId="2142334235" sldId="457"/>
            <ac:spMk id="2" creationId="{D20EC9C5-1649-4778-B452-4744EF463A77}"/>
          </ac:spMkLst>
        </pc:spChg>
      </pc:sldChg>
      <pc:sldChg chg="modSp mod">
        <pc:chgData name="Goutham Makkena" userId="ee2210368fc1934b" providerId="LiveId" clId="{3E7A169C-2515-40FD-9C07-5854859345BA}" dt="2020-07-20T06:55:27.627" v="3192" actId="255"/>
        <pc:sldMkLst>
          <pc:docMk/>
          <pc:sldMk cId="1288359559" sldId="458"/>
        </pc:sldMkLst>
        <pc:spChg chg="mod">
          <ac:chgData name="Goutham Makkena" userId="ee2210368fc1934b" providerId="LiveId" clId="{3E7A169C-2515-40FD-9C07-5854859345BA}" dt="2020-07-20T06:55:27.627" v="3192" actId="255"/>
          <ac:spMkLst>
            <pc:docMk/>
            <pc:sldMk cId="1288359559" sldId="458"/>
            <ac:spMk id="2" creationId="{01294ECE-1F61-41CA-A5A2-1B0C4147C7A3}"/>
          </ac:spMkLst>
        </pc:spChg>
      </pc:sldChg>
      <pc:sldChg chg="modSp mod">
        <pc:chgData name="Goutham Makkena" userId="ee2210368fc1934b" providerId="LiveId" clId="{3E7A169C-2515-40FD-9C07-5854859345BA}" dt="2020-07-20T06:50:10.460" v="3140" actId="27636"/>
        <pc:sldMkLst>
          <pc:docMk/>
          <pc:sldMk cId="228532287" sldId="459"/>
        </pc:sldMkLst>
        <pc:spChg chg="mod">
          <ac:chgData name="Goutham Makkena" userId="ee2210368fc1934b" providerId="LiveId" clId="{3E7A169C-2515-40FD-9C07-5854859345BA}" dt="2020-07-20T06:50:10.460" v="3140" actId="27636"/>
          <ac:spMkLst>
            <pc:docMk/>
            <pc:sldMk cId="228532287" sldId="459"/>
            <ac:spMk id="2" creationId="{DDE1CC86-5325-4E47-ABA6-FB912EFF02A3}"/>
          </ac:spMkLst>
        </pc:spChg>
      </pc:sldChg>
      <pc:sldChg chg="modSp mod">
        <pc:chgData name="Goutham Makkena" userId="ee2210368fc1934b" providerId="LiveId" clId="{3E7A169C-2515-40FD-9C07-5854859345BA}" dt="2020-07-20T06:50:10.468" v="3141" actId="27636"/>
        <pc:sldMkLst>
          <pc:docMk/>
          <pc:sldMk cId="3111676311" sldId="460"/>
        </pc:sldMkLst>
        <pc:spChg chg="mod">
          <ac:chgData name="Goutham Makkena" userId="ee2210368fc1934b" providerId="LiveId" clId="{3E7A169C-2515-40FD-9C07-5854859345BA}" dt="2020-07-20T06:50:10.468" v="3141" actId="27636"/>
          <ac:spMkLst>
            <pc:docMk/>
            <pc:sldMk cId="3111676311" sldId="460"/>
            <ac:spMk id="2" creationId="{8378932F-3621-47E8-B829-19736EDAA4CE}"/>
          </ac:spMkLst>
        </pc:spChg>
      </pc:sldChg>
      <pc:sldChg chg="modSp mod">
        <pc:chgData name="Goutham Makkena" userId="ee2210368fc1934b" providerId="LiveId" clId="{3E7A169C-2515-40FD-9C07-5854859345BA}" dt="2020-07-20T06:50:10.477" v="3142" actId="27636"/>
        <pc:sldMkLst>
          <pc:docMk/>
          <pc:sldMk cId="2546344153" sldId="461"/>
        </pc:sldMkLst>
        <pc:spChg chg="mod">
          <ac:chgData name="Goutham Makkena" userId="ee2210368fc1934b" providerId="LiveId" clId="{3E7A169C-2515-40FD-9C07-5854859345BA}" dt="2020-07-20T06:50:10.477" v="3142" actId="27636"/>
          <ac:spMkLst>
            <pc:docMk/>
            <pc:sldMk cId="2546344153" sldId="461"/>
            <ac:spMk id="2" creationId="{E32C8166-5D5E-41B2-815A-DF22CCE09BDB}"/>
          </ac:spMkLst>
        </pc:spChg>
      </pc:sldChg>
      <pc:sldChg chg="modSp mod">
        <pc:chgData name="Goutham Makkena" userId="ee2210368fc1934b" providerId="LiveId" clId="{3E7A169C-2515-40FD-9C07-5854859345BA}" dt="2020-07-20T06:50:10.486" v="3143" actId="27636"/>
        <pc:sldMkLst>
          <pc:docMk/>
          <pc:sldMk cId="1529485387" sldId="462"/>
        </pc:sldMkLst>
        <pc:spChg chg="mod">
          <ac:chgData name="Goutham Makkena" userId="ee2210368fc1934b" providerId="LiveId" clId="{3E7A169C-2515-40FD-9C07-5854859345BA}" dt="2020-07-20T06:50:10.486" v="3143" actId="27636"/>
          <ac:spMkLst>
            <pc:docMk/>
            <pc:sldMk cId="1529485387" sldId="462"/>
            <ac:spMk id="2" creationId="{EDDB14F2-2E41-4C16-8E41-8F3F3C5C550F}"/>
          </ac:spMkLst>
        </pc:spChg>
      </pc:sldChg>
      <pc:sldChg chg="modSp mod">
        <pc:chgData name="Goutham Makkena" userId="ee2210368fc1934b" providerId="LiveId" clId="{3E7A169C-2515-40FD-9C07-5854859345BA}" dt="2020-07-20T06:50:10.494" v="3144" actId="27636"/>
        <pc:sldMkLst>
          <pc:docMk/>
          <pc:sldMk cId="2880812467" sldId="463"/>
        </pc:sldMkLst>
        <pc:spChg chg="mod">
          <ac:chgData name="Goutham Makkena" userId="ee2210368fc1934b" providerId="LiveId" clId="{3E7A169C-2515-40FD-9C07-5854859345BA}" dt="2020-07-20T06:50:10.494" v="3144" actId="27636"/>
          <ac:spMkLst>
            <pc:docMk/>
            <pc:sldMk cId="2880812467" sldId="463"/>
            <ac:spMk id="2" creationId="{E31C45C7-235F-45C9-A2A6-1B18322597A9}"/>
          </ac:spMkLst>
        </pc:spChg>
      </pc:sldChg>
      <pc:sldChg chg="modSp mod">
        <pc:chgData name="Goutham Makkena" userId="ee2210368fc1934b" providerId="LiveId" clId="{3E7A169C-2515-40FD-9C07-5854859345BA}" dt="2020-07-20T06:50:10.502" v="3145" actId="27636"/>
        <pc:sldMkLst>
          <pc:docMk/>
          <pc:sldMk cId="1813544133" sldId="464"/>
        </pc:sldMkLst>
        <pc:spChg chg="mod">
          <ac:chgData name="Goutham Makkena" userId="ee2210368fc1934b" providerId="LiveId" clId="{3E7A169C-2515-40FD-9C07-5854859345BA}" dt="2020-07-20T06:50:10.502" v="3145" actId="27636"/>
          <ac:spMkLst>
            <pc:docMk/>
            <pc:sldMk cId="1813544133" sldId="464"/>
            <ac:spMk id="2" creationId="{FC8F159F-7D1B-4E32-A6A4-0A99C09237A6}"/>
          </ac:spMkLst>
        </pc:spChg>
      </pc:sldChg>
      <pc:sldChg chg="modSp mod">
        <pc:chgData name="Goutham Makkena" userId="ee2210368fc1934b" providerId="LiveId" clId="{3E7A169C-2515-40FD-9C07-5854859345BA}" dt="2020-07-20T06:50:10.511" v="3146" actId="27636"/>
        <pc:sldMkLst>
          <pc:docMk/>
          <pc:sldMk cId="3920747175" sldId="465"/>
        </pc:sldMkLst>
        <pc:spChg chg="mod">
          <ac:chgData name="Goutham Makkena" userId="ee2210368fc1934b" providerId="LiveId" clId="{3E7A169C-2515-40FD-9C07-5854859345BA}" dt="2020-07-20T06:50:10.511" v="3146" actId="27636"/>
          <ac:spMkLst>
            <pc:docMk/>
            <pc:sldMk cId="3920747175" sldId="465"/>
            <ac:spMk id="2" creationId="{C5A2E34C-856F-4436-B094-EF661CADCC9B}"/>
          </ac:spMkLst>
        </pc:spChg>
      </pc:sldChg>
      <pc:sldChg chg="modSp mod">
        <pc:chgData name="Goutham Makkena" userId="ee2210368fc1934b" providerId="LiveId" clId="{3E7A169C-2515-40FD-9C07-5854859345BA}" dt="2020-07-20T06:50:10.518" v="3147" actId="27636"/>
        <pc:sldMkLst>
          <pc:docMk/>
          <pc:sldMk cId="2019901014" sldId="467"/>
        </pc:sldMkLst>
        <pc:spChg chg="mod">
          <ac:chgData name="Goutham Makkena" userId="ee2210368fc1934b" providerId="LiveId" clId="{3E7A169C-2515-40FD-9C07-5854859345BA}" dt="2020-07-20T06:50:10.518" v="3147" actId="27636"/>
          <ac:spMkLst>
            <pc:docMk/>
            <pc:sldMk cId="2019901014" sldId="467"/>
            <ac:spMk id="2" creationId="{151EED43-7E56-4333-A9A6-9A5D2952E1E6}"/>
          </ac:spMkLst>
        </pc:spChg>
      </pc:sldChg>
      <pc:sldChg chg="modSp mod">
        <pc:chgData name="Goutham Makkena" userId="ee2210368fc1934b" providerId="LiveId" clId="{3E7A169C-2515-40FD-9C07-5854859345BA}" dt="2020-07-20T06:50:10.527" v="3148" actId="27636"/>
        <pc:sldMkLst>
          <pc:docMk/>
          <pc:sldMk cId="3833332999" sldId="468"/>
        </pc:sldMkLst>
        <pc:spChg chg="mod">
          <ac:chgData name="Goutham Makkena" userId="ee2210368fc1934b" providerId="LiveId" clId="{3E7A169C-2515-40FD-9C07-5854859345BA}" dt="2020-07-20T06:50:10.527" v="3148" actId="27636"/>
          <ac:spMkLst>
            <pc:docMk/>
            <pc:sldMk cId="3833332999" sldId="468"/>
            <ac:spMk id="2" creationId="{B7B8EC22-442A-4699-B047-F767AF9A6279}"/>
          </ac:spMkLst>
        </pc:spChg>
      </pc:sldChg>
      <pc:sldChg chg="modSp mod">
        <pc:chgData name="Goutham Makkena" userId="ee2210368fc1934b" providerId="LiveId" clId="{3E7A169C-2515-40FD-9C07-5854859345BA}" dt="2020-07-20T06:50:10.534" v="3149" actId="27636"/>
        <pc:sldMkLst>
          <pc:docMk/>
          <pc:sldMk cId="635414910" sldId="469"/>
        </pc:sldMkLst>
        <pc:spChg chg="mod">
          <ac:chgData name="Goutham Makkena" userId="ee2210368fc1934b" providerId="LiveId" clId="{3E7A169C-2515-40FD-9C07-5854859345BA}" dt="2020-07-20T06:50:10.534" v="3149" actId="27636"/>
          <ac:spMkLst>
            <pc:docMk/>
            <pc:sldMk cId="635414910" sldId="469"/>
            <ac:spMk id="2" creationId="{F2BCA30B-5B0E-4235-9E1C-8A70DB10E502}"/>
          </ac:spMkLst>
        </pc:spChg>
      </pc:sldChg>
      <pc:sldChg chg="modSp mod">
        <pc:chgData name="Goutham Makkena" userId="ee2210368fc1934b" providerId="LiveId" clId="{3E7A169C-2515-40FD-9C07-5854859345BA}" dt="2020-07-20T06:50:10.543" v="3150" actId="27636"/>
        <pc:sldMkLst>
          <pc:docMk/>
          <pc:sldMk cId="2316892965" sldId="471"/>
        </pc:sldMkLst>
        <pc:spChg chg="mod">
          <ac:chgData name="Goutham Makkena" userId="ee2210368fc1934b" providerId="LiveId" clId="{3E7A169C-2515-40FD-9C07-5854859345BA}" dt="2020-07-20T06:50:10.543" v="3150" actId="27636"/>
          <ac:spMkLst>
            <pc:docMk/>
            <pc:sldMk cId="2316892965" sldId="471"/>
            <ac:spMk id="2" creationId="{C2D3C447-7FD5-45A7-ACA0-F303C95A5680}"/>
          </ac:spMkLst>
        </pc:spChg>
      </pc:sldChg>
      <pc:sldChg chg="modSp mod">
        <pc:chgData name="Goutham Makkena" userId="ee2210368fc1934b" providerId="LiveId" clId="{3E7A169C-2515-40FD-9C07-5854859345BA}" dt="2020-07-20T06:50:10.550" v="3151" actId="27636"/>
        <pc:sldMkLst>
          <pc:docMk/>
          <pc:sldMk cId="4184697425" sldId="472"/>
        </pc:sldMkLst>
        <pc:spChg chg="mod">
          <ac:chgData name="Goutham Makkena" userId="ee2210368fc1934b" providerId="LiveId" clId="{3E7A169C-2515-40FD-9C07-5854859345BA}" dt="2020-07-20T06:50:10.550" v="3151" actId="27636"/>
          <ac:spMkLst>
            <pc:docMk/>
            <pc:sldMk cId="4184697425" sldId="472"/>
            <ac:spMk id="2" creationId="{8330227D-4A9D-4479-83B4-2054E837D9C1}"/>
          </ac:spMkLst>
        </pc:spChg>
      </pc:sldChg>
      <pc:sldChg chg="modSp mod">
        <pc:chgData name="Goutham Makkena" userId="ee2210368fc1934b" providerId="LiveId" clId="{3E7A169C-2515-40FD-9C07-5854859345BA}" dt="2020-07-20T06:50:10.562" v="3152" actId="27636"/>
        <pc:sldMkLst>
          <pc:docMk/>
          <pc:sldMk cId="1033688853" sldId="473"/>
        </pc:sldMkLst>
        <pc:spChg chg="mod">
          <ac:chgData name="Goutham Makkena" userId="ee2210368fc1934b" providerId="LiveId" clId="{3E7A169C-2515-40FD-9C07-5854859345BA}" dt="2020-07-20T06:50:10.562" v="3152" actId="27636"/>
          <ac:spMkLst>
            <pc:docMk/>
            <pc:sldMk cId="1033688853" sldId="473"/>
            <ac:spMk id="2" creationId="{45CE668A-20A3-44C4-BC8A-358B0E32C9C8}"/>
          </ac:spMkLst>
        </pc:spChg>
      </pc:sldChg>
      <pc:sldChg chg="modSp mod">
        <pc:chgData name="Goutham Makkena" userId="ee2210368fc1934b" providerId="LiveId" clId="{3E7A169C-2515-40FD-9C07-5854859345BA}" dt="2020-07-20T06:50:10.568" v="3153" actId="27636"/>
        <pc:sldMkLst>
          <pc:docMk/>
          <pc:sldMk cId="2247439998" sldId="474"/>
        </pc:sldMkLst>
        <pc:spChg chg="mod">
          <ac:chgData name="Goutham Makkena" userId="ee2210368fc1934b" providerId="LiveId" clId="{3E7A169C-2515-40FD-9C07-5854859345BA}" dt="2020-07-20T06:50:10.568" v="3153" actId="27636"/>
          <ac:spMkLst>
            <pc:docMk/>
            <pc:sldMk cId="2247439998" sldId="474"/>
            <ac:spMk id="2" creationId="{804A0A95-4573-46ED-A85C-FA3F4A3A7B8E}"/>
          </ac:spMkLst>
        </pc:spChg>
      </pc:sldChg>
      <pc:sldChg chg="modSp mod">
        <pc:chgData name="Goutham Makkena" userId="ee2210368fc1934b" providerId="LiveId" clId="{3E7A169C-2515-40FD-9C07-5854859345BA}" dt="2020-07-20T06:50:10.579" v="3154" actId="27636"/>
        <pc:sldMkLst>
          <pc:docMk/>
          <pc:sldMk cId="677244392" sldId="475"/>
        </pc:sldMkLst>
        <pc:spChg chg="mod">
          <ac:chgData name="Goutham Makkena" userId="ee2210368fc1934b" providerId="LiveId" clId="{3E7A169C-2515-40FD-9C07-5854859345BA}" dt="2020-07-20T06:50:10.579" v="3154" actId="27636"/>
          <ac:spMkLst>
            <pc:docMk/>
            <pc:sldMk cId="677244392" sldId="475"/>
            <ac:spMk id="2" creationId="{72D94F63-D5F4-44D0-89C7-B25C4CDAE410}"/>
          </ac:spMkLst>
        </pc:spChg>
      </pc:sldChg>
      <pc:sldChg chg="modSp mod">
        <pc:chgData name="Goutham Makkena" userId="ee2210368fc1934b" providerId="LiveId" clId="{3E7A169C-2515-40FD-9C07-5854859345BA}" dt="2020-07-20T06:50:10.586" v="3155" actId="27636"/>
        <pc:sldMkLst>
          <pc:docMk/>
          <pc:sldMk cId="4144958526" sldId="476"/>
        </pc:sldMkLst>
        <pc:spChg chg="mod">
          <ac:chgData name="Goutham Makkena" userId="ee2210368fc1934b" providerId="LiveId" clId="{3E7A169C-2515-40FD-9C07-5854859345BA}" dt="2020-07-20T06:50:10.586" v="3155" actId="27636"/>
          <ac:spMkLst>
            <pc:docMk/>
            <pc:sldMk cId="4144958526" sldId="476"/>
            <ac:spMk id="2" creationId="{363A4D16-24E8-4C49-B1AB-F908E0482600}"/>
          </ac:spMkLst>
        </pc:spChg>
      </pc:sldChg>
      <pc:sldChg chg="modSp mod">
        <pc:chgData name="Goutham Makkena" userId="ee2210368fc1934b" providerId="LiveId" clId="{3E7A169C-2515-40FD-9C07-5854859345BA}" dt="2020-07-20T06:50:10.595" v="3156" actId="27636"/>
        <pc:sldMkLst>
          <pc:docMk/>
          <pc:sldMk cId="1458904487" sldId="477"/>
        </pc:sldMkLst>
        <pc:spChg chg="mod">
          <ac:chgData name="Goutham Makkena" userId="ee2210368fc1934b" providerId="LiveId" clId="{3E7A169C-2515-40FD-9C07-5854859345BA}" dt="2020-07-20T06:50:10.595" v="3156" actId="27636"/>
          <ac:spMkLst>
            <pc:docMk/>
            <pc:sldMk cId="1458904487" sldId="477"/>
            <ac:spMk id="2" creationId="{33CD54E5-9839-4392-98A8-8FD116909273}"/>
          </ac:spMkLst>
        </pc:spChg>
      </pc:sldChg>
      <pc:sldChg chg="modSp mod">
        <pc:chgData name="Goutham Makkena" userId="ee2210368fc1934b" providerId="LiveId" clId="{3E7A169C-2515-40FD-9C07-5854859345BA}" dt="2020-07-20T06:50:10.602" v="3157" actId="27636"/>
        <pc:sldMkLst>
          <pc:docMk/>
          <pc:sldMk cId="1165078376" sldId="478"/>
        </pc:sldMkLst>
        <pc:spChg chg="mod">
          <ac:chgData name="Goutham Makkena" userId="ee2210368fc1934b" providerId="LiveId" clId="{3E7A169C-2515-40FD-9C07-5854859345BA}" dt="2020-07-20T06:50:10.602" v="3157" actId="27636"/>
          <ac:spMkLst>
            <pc:docMk/>
            <pc:sldMk cId="1165078376" sldId="478"/>
            <ac:spMk id="2" creationId="{E7383F43-E5A5-4754-9250-4559217C6147}"/>
          </ac:spMkLst>
        </pc:spChg>
      </pc:sldChg>
      <pc:sldChg chg="modSp mod">
        <pc:chgData name="Goutham Makkena" userId="ee2210368fc1934b" providerId="LiveId" clId="{3E7A169C-2515-40FD-9C07-5854859345BA}" dt="2020-07-20T06:50:10.610" v="3158" actId="27636"/>
        <pc:sldMkLst>
          <pc:docMk/>
          <pc:sldMk cId="4057790971" sldId="479"/>
        </pc:sldMkLst>
        <pc:spChg chg="mod">
          <ac:chgData name="Goutham Makkena" userId="ee2210368fc1934b" providerId="LiveId" clId="{3E7A169C-2515-40FD-9C07-5854859345BA}" dt="2020-07-20T06:50:10.610" v="3158" actId="27636"/>
          <ac:spMkLst>
            <pc:docMk/>
            <pc:sldMk cId="4057790971" sldId="479"/>
            <ac:spMk id="2" creationId="{9B671086-002F-408A-A77B-76A31F51C738}"/>
          </ac:spMkLst>
        </pc:spChg>
      </pc:sldChg>
      <pc:sldChg chg="addSp delSp modSp new mod setBg modAnim">
        <pc:chgData name="Goutham Makkena" userId="ee2210368fc1934b" providerId="LiveId" clId="{3E7A169C-2515-40FD-9C07-5854859345BA}" dt="2020-07-20T06:50:09.913" v="3090" actId="27636"/>
        <pc:sldMkLst>
          <pc:docMk/>
          <pc:sldMk cId="4127335158" sldId="480"/>
        </pc:sldMkLst>
        <pc:spChg chg="mod">
          <ac:chgData name="Goutham Makkena" userId="ee2210368fc1934b" providerId="LiveId" clId="{3E7A169C-2515-40FD-9C07-5854859345BA}" dt="2020-07-20T06:50:09.913" v="3090" actId="27636"/>
          <ac:spMkLst>
            <pc:docMk/>
            <pc:sldMk cId="4127335158" sldId="480"/>
            <ac:spMk id="2" creationId="{155A92B3-B03C-484F-8625-BF8043868CE0}"/>
          </ac:spMkLst>
        </pc:spChg>
        <pc:spChg chg="mod">
          <ac:chgData name="Goutham Makkena" userId="ee2210368fc1934b" providerId="LiveId" clId="{3E7A169C-2515-40FD-9C07-5854859345BA}" dt="2020-07-17T08:37:26.169" v="1489" actId="123"/>
          <ac:spMkLst>
            <pc:docMk/>
            <pc:sldMk cId="4127335158" sldId="480"/>
            <ac:spMk id="3" creationId="{4A78B463-4063-4EBB-A237-1985EDDDFC94}"/>
          </ac:spMkLst>
        </pc:spChg>
        <pc:spChg chg="add mod">
          <ac:chgData name="Goutham Makkena" userId="ee2210368fc1934b" providerId="LiveId" clId="{3E7A169C-2515-40FD-9C07-5854859345BA}" dt="2020-07-17T06:09:22.135" v="384" actId="1076"/>
          <ac:spMkLst>
            <pc:docMk/>
            <pc:sldMk cId="4127335158" sldId="480"/>
            <ac:spMk id="6" creationId="{54F55439-4DA1-44F2-B29B-F4B87C17ADA7}"/>
          </ac:spMkLst>
        </pc:spChg>
        <pc:spChg chg="add mod">
          <ac:chgData name="Goutham Makkena" userId="ee2210368fc1934b" providerId="LiveId" clId="{3E7A169C-2515-40FD-9C07-5854859345BA}" dt="2020-07-17T06:09:30.788" v="386" actId="1076"/>
          <ac:spMkLst>
            <pc:docMk/>
            <pc:sldMk cId="4127335158" sldId="480"/>
            <ac:spMk id="9" creationId="{1D8C4412-9B2E-4A8B-B338-49DE5FEAA650}"/>
          </ac:spMkLst>
        </pc:spChg>
        <pc:spChg chg="add del">
          <ac:chgData name="Goutham Makkena" userId="ee2210368fc1934b" providerId="LiveId" clId="{3E7A169C-2515-40FD-9C07-5854859345BA}" dt="2020-07-17T07:29:06.597" v="394" actId="26606"/>
          <ac:spMkLst>
            <pc:docMk/>
            <pc:sldMk cId="4127335158" sldId="480"/>
            <ac:spMk id="16" creationId="{B43B9CA2-4B31-4ACD-9A9F-B8E6C6420386}"/>
          </ac:spMkLst>
        </pc:spChg>
        <pc:spChg chg="add del">
          <ac:chgData name="Goutham Makkena" userId="ee2210368fc1934b" providerId="LiveId" clId="{3E7A169C-2515-40FD-9C07-5854859345BA}" dt="2020-07-17T07:29:06.597" v="394" actId="26606"/>
          <ac:spMkLst>
            <pc:docMk/>
            <pc:sldMk cId="4127335158" sldId="480"/>
            <ac:spMk id="18" creationId="{33F94DB1-BC5D-454D-845C-7BA3A1F46999}"/>
          </ac:spMkLst>
        </pc:spChg>
        <pc:spChg chg="add del">
          <ac:chgData name="Goutham Makkena" userId="ee2210368fc1934b" providerId="LiveId" clId="{3E7A169C-2515-40FD-9C07-5854859345BA}" dt="2020-07-17T07:29:06.597" v="394" actId="26606"/>
          <ac:spMkLst>
            <pc:docMk/>
            <pc:sldMk cId="4127335158" sldId="480"/>
            <ac:spMk id="20" creationId="{5676B86F-860B-4586-BCAA-C0650C09B7B9}"/>
          </ac:spMkLst>
        </pc:spChg>
        <pc:spChg chg="add del">
          <ac:chgData name="Goutham Makkena" userId="ee2210368fc1934b" providerId="LiveId" clId="{3E7A169C-2515-40FD-9C07-5854859345BA}" dt="2020-07-17T07:29:06.597" v="394" actId="26606"/>
          <ac:spMkLst>
            <pc:docMk/>
            <pc:sldMk cId="4127335158" sldId="480"/>
            <ac:spMk id="22" creationId="{8C818ED5-2F56-4171-9445-3AA4F4462396}"/>
          </ac:spMkLst>
        </pc:spChg>
        <pc:spChg chg="add del">
          <ac:chgData name="Goutham Makkena" userId="ee2210368fc1934b" providerId="LiveId" clId="{3E7A169C-2515-40FD-9C07-5854859345BA}" dt="2020-07-17T07:29:06.597" v="394" actId="26606"/>
          <ac:spMkLst>
            <pc:docMk/>
            <pc:sldMk cId="4127335158" sldId="480"/>
            <ac:spMk id="24" creationId="{DE74FCE8-866C-4AFA-B45C-FACE2A6094E4}"/>
          </ac:spMkLst>
        </pc:spChg>
        <pc:picChg chg="add mod ord">
          <ac:chgData name="Goutham Makkena" userId="ee2210368fc1934b" providerId="LiveId" clId="{3E7A169C-2515-40FD-9C07-5854859345BA}" dt="2020-07-17T07:29:06.597" v="394" actId="26606"/>
          <ac:picMkLst>
            <pc:docMk/>
            <pc:sldMk cId="4127335158" sldId="480"/>
            <ac:picMk id="5" creationId="{4F8D51B3-2446-4C61-BC1D-7DB010E7B120}"/>
          </ac:picMkLst>
        </pc:picChg>
        <pc:picChg chg="add mod ord">
          <ac:chgData name="Goutham Makkena" userId="ee2210368fc1934b" providerId="LiveId" clId="{3E7A169C-2515-40FD-9C07-5854859345BA}" dt="2020-07-17T07:29:06.597" v="394" actId="26606"/>
          <ac:picMkLst>
            <pc:docMk/>
            <pc:sldMk cId="4127335158" sldId="480"/>
            <ac:picMk id="8" creationId="{8650FC59-E332-4C68-BD6B-BF5C00B0193C}"/>
          </ac:picMkLst>
        </pc:picChg>
        <pc:picChg chg="add mod ord">
          <ac:chgData name="Goutham Makkena" userId="ee2210368fc1934b" providerId="LiveId" clId="{3E7A169C-2515-40FD-9C07-5854859345BA}" dt="2020-07-17T07:29:06.597" v="394" actId="26606"/>
          <ac:picMkLst>
            <pc:docMk/>
            <pc:sldMk cId="4127335158" sldId="480"/>
            <ac:picMk id="11" creationId="{6B810F66-193B-49EF-9457-4359E075D9A5}"/>
          </ac:picMkLst>
        </pc:picChg>
      </pc:sldChg>
      <pc:sldChg chg="addSp delSp modSp new mod modAnim">
        <pc:chgData name="Goutham Makkena" userId="ee2210368fc1934b" providerId="LiveId" clId="{3E7A169C-2515-40FD-9C07-5854859345BA}" dt="2020-07-20T06:50:09.923" v="3091" actId="27636"/>
        <pc:sldMkLst>
          <pc:docMk/>
          <pc:sldMk cId="2605433137" sldId="481"/>
        </pc:sldMkLst>
        <pc:spChg chg="mod">
          <ac:chgData name="Goutham Makkena" userId="ee2210368fc1934b" providerId="LiveId" clId="{3E7A169C-2515-40FD-9C07-5854859345BA}" dt="2020-07-20T06:50:09.923" v="3091" actId="27636"/>
          <ac:spMkLst>
            <pc:docMk/>
            <pc:sldMk cId="2605433137" sldId="481"/>
            <ac:spMk id="2" creationId="{5A66E883-D546-45F4-BBE2-97670473B7B4}"/>
          </ac:spMkLst>
        </pc:spChg>
        <pc:spChg chg="del">
          <ac:chgData name="Goutham Makkena" userId="ee2210368fc1934b" providerId="LiveId" clId="{3E7A169C-2515-40FD-9C07-5854859345BA}" dt="2020-07-17T07:32:15.945" v="395" actId="478"/>
          <ac:spMkLst>
            <pc:docMk/>
            <pc:sldMk cId="2605433137" sldId="481"/>
            <ac:spMk id="3" creationId="{B2145CC0-CAC2-4626-A9BC-D798A5E744BD}"/>
          </ac:spMkLst>
        </pc:spChg>
        <pc:spChg chg="add mod">
          <ac:chgData name="Goutham Makkena" userId="ee2210368fc1934b" providerId="LiveId" clId="{3E7A169C-2515-40FD-9C07-5854859345BA}" dt="2020-07-17T08:37:17.847" v="1485" actId="123"/>
          <ac:spMkLst>
            <pc:docMk/>
            <pc:sldMk cId="2605433137" sldId="481"/>
            <ac:spMk id="4" creationId="{76810072-16F0-4030-8D08-D72A14887E8C}"/>
          </ac:spMkLst>
        </pc:spChg>
        <pc:spChg chg="add mod">
          <ac:chgData name="Goutham Makkena" userId="ee2210368fc1934b" providerId="LiveId" clId="{3E7A169C-2515-40FD-9C07-5854859345BA}" dt="2020-07-17T08:37:22.475" v="1488" actId="123"/>
          <ac:spMkLst>
            <pc:docMk/>
            <pc:sldMk cId="2605433137" sldId="481"/>
            <ac:spMk id="7" creationId="{BE0D3EAA-2AD1-4D93-A3E8-18CEA6CB5B60}"/>
          </ac:spMkLst>
        </pc:spChg>
        <pc:spChg chg="add mod">
          <ac:chgData name="Goutham Makkena" userId="ee2210368fc1934b" providerId="LiveId" clId="{3E7A169C-2515-40FD-9C07-5854859345BA}" dt="2020-07-17T08:37:19.852" v="1486" actId="123"/>
          <ac:spMkLst>
            <pc:docMk/>
            <pc:sldMk cId="2605433137" sldId="481"/>
            <ac:spMk id="8" creationId="{80D7D600-5308-4792-9178-015975AA1978}"/>
          </ac:spMkLst>
        </pc:spChg>
        <pc:picChg chg="add mod">
          <ac:chgData name="Goutham Makkena" userId="ee2210368fc1934b" providerId="LiveId" clId="{3E7A169C-2515-40FD-9C07-5854859345BA}" dt="2020-07-17T08:41:21.704" v="1490" actId="1076"/>
          <ac:picMkLst>
            <pc:docMk/>
            <pc:sldMk cId="2605433137" sldId="481"/>
            <ac:picMk id="6" creationId="{11B5F0D3-0375-4C6D-AE8E-41260805A42D}"/>
          </ac:picMkLst>
        </pc:picChg>
      </pc:sldChg>
      <pc:sldChg chg="addSp delSp modSp new mod delAnim modAnim">
        <pc:chgData name="Goutham Makkena" userId="ee2210368fc1934b" providerId="LiveId" clId="{3E7A169C-2515-40FD-9C07-5854859345BA}" dt="2020-07-20T06:50:09.931" v="3092" actId="27636"/>
        <pc:sldMkLst>
          <pc:docMk/>
          <pc:sldMk cId="1953621568" sldId="482"/>
        </pc:sldMkLst>
        <pc:spChg chg="mod">
          <ac:chgData name="Goutham Makkena" userId="ee2210368fc1934b" providerId="LiveId" clId="{3E7A169C-2515-40FD-9C07-5854859345BA}" dt="2020-07-20T06:50:09.931" v="3092" actId="27636"/>
          <ac:spMkLst>
            <pc:docMk/>
            <pc:sldMk cId="1953621568" sldId="482"/>
            <ac:spMk id="2" creationId="{1A2165AE-6CA2-4E7B-A241-E471F90CA1ED}"/>
          </ac:spMkLst>
        </pc:spChg>
        <pc:spChg chg="del">
          <ac:chgData name="Goutham Makkena" userId="ee2210368fc1934b" providerId="LiveId" clId="{3E7A169C-2515-40FD-9C07-5854859345BA}" dt="2020-07-17T07:38:29.798" v="818" actId="478"/>
          <ac:spMkLst>
            <pc:docMk/>
            <pc:sldMk cId="1953621568" sldId="482"/>
            <ac:spMk id="3" creationId="{B8AD1879-B2BC-4161-8249-8776CC313296}"/>
          </ac:spMkLst>
        </pc:spChg>
        <pc:spChg chg="add mod">
          <ac:chgData name="Goutham Makkena" userId="ee2210368fc1934b" providerId="LiveId" clId="{3E7A169C-2515-40FD-9C07-5854859345BA}" dt="2020-07-17T08:37:07.166" v="1482" actId="123"/>
          <ac:spMkLst>
            <pc:docMk/>
            <pc:sldMk cId="1953621568" sldId="482"/>
            <ac:spMk id="4" creationId="{1AB65891-7B9E-4D49-8896-6F7916A0B249}"/>
          </ac:spMkLst>
        </pc:spChg>
        <pc:spChg chg="add mod">
          <ac:chgData name="Goutham Makkena" userId="ee2210368fc1934b" providerId="LiveId" clId="{3E7A169C-2515-40FD-9C07-5854859345BA}" dt="2020-07-17T08:37:12.404" v="1484" actId="123"/>
          <ac:spMkLst>
            <pc:docMk/>
            <pc:sldMk cId="1953621568" sldId="482"/>
            <ac:spMk id="7" creationId="{02E434C1-2FB0-4119-BFA7-472C73E8A948}"/>
          </ac:spMkLst>
        </pc:spChg>
        <pc:picChg chg="add mod">
          <ac:chgData name="Goutham Makkena" userId="ee2210368fc1934b" providerId="LiveId" clId="{3E7A169C-2515-40FD-9C07-5854859345BA}" dt="2020-07-17T09:40:08.729" v="1990" actId="1076"/>
          <ac:picMkLst>
            <pc:docMk/>
            <pc:sldMk cId="1953621568" sldId="482"/>
            <ac:picMk id="6" creationId="{BC35C4DE-59CF-4E03-AA26-2CE7EA983463}"/>
          </ac:picMkLst>
        </pc:picChg>
        <pc:picChg chg="add del mod">
          <ac:chgData name="Goutham Makkena" userId="ee2210368fc1934b" providerId="LiveId" clId="{3E7A169C-2515-40FD-9C07-5854859345BA}" dt="2020-07-17T07:49:17.260" v="1158" actId="478"/>
          <ac:picMkLst>
            <pc:docMk/>
            <pc:sldMk cId="1953621568" sldId="482"/>
            <ac:picMk id="9" creationId="{71AD19A9-BADE-452B-99B9-F4AF11C8A7D2}"/>
          </ac:picMkLst>
        </pc:picChg>
      </pc:sldChg>
      <pc:sldChg chg="addSp delSp modSp new mod modAnim">
        <pc:chgData name="Goutham Makkena" userId="ee2210368fc1934b" providerId="LiveId" clId="{3E7A169C-2515-40FD-9C07-5854859345BA}" dt="2020-07-20T06:50:09.946" v="3093" actId="27636"/>
        <pc:sldMkLst>
          <pc:docMk/>
          <pc:sldMk cId="4162552535" sldId="483"/>
        </pc:sldMkLst>
        <pc:spChg chg="mod">
          <ac:chgData name="Goutham Makkena" userId="ee2210368fc1934b" providerId="LiveId" clId="{3E7A169C-2515-40FD-9C07-5854859345BA}" dt="2020-07-20T06:50:09.946" v="3093" actId="27636"/>
          <ac:spMkLst>
            <pc:docMk/>
            <pc:sldMk cId="4162552535" sldId="483"/>
            <ac:spMk id="2" creationId="{949CF134-BE68-4403-8F8B-31B9B17E4482}"/>
          </ac:spMkLst>
        </pc:spChg>
        <pc:spChg chg="del">
          <ac:chgData name="Goutham Makkena" userId="ee2210368fc1934b" providerId="LiveId" clId="{3E7A169C-2515-40FD-9C07-5854859345BA}" dt="2020-07-17T07:48:44.371" v="1058" actId="478"/>
          <ac:spMkLst>
            <pc:docMk/>
            <pc:sldMk cId="4162552535" sldId="483"/>
            <ac:spMk id="3" creationId="{B94F8923-2B58-4045-A511-6B24C9296323}"/>
          </ac:spMkLst>
        </pc:spChg>
        <pc:spChg chg="add mod">
          <ac:chgData name="Goutham Makkena" userId="ee2210368fc1934b" providerId="LiveId" clId="{3E7A169C-2515-40FD-9C07-5854859345BA}" dt="2020-07-17T07:48:38.256" v="1055" actId="1076"/>
          <ac:spMkLst>
            <pc:docMk/>
            <pc:sldMk cId="4162552535" sldId="483"/>
            <ac:spMk id="4" creationId="{5BFB5E17-3D29-441C-BCCC-A99A4FFA0D4F}"/>
          </ac:spMkLst>
        </pc:spChg>
        <pc:picChg chg="add mod">
          <ac:chgData name="Goutham Makkena" userId="ee2210368fc1934b" providerId="LiveId" clId="{3E7A169C-2515-40FD-9C07-5854859345BA}" dt="2020-07-17T07:48:41.895" v="1057" actId="1076"/>
          <ac:picMkLst>
            <pc:docMk/>
            <pc:sldMk cId="4162552535" sldId="483"/>
            <ac:picMk id="5" creationId="{9A2B0109-9F96-45D2-8255-5265D0F795E4}"/>
          </ac:picMkLst>
        </pc:picChg>
      </pc:sldChg>
      <pc:sldChg chg="addSp delSp modSp new mod modAnim">
        <pc:chgData name="Goutham Makkena" userId="ee2210368fc1934b" providerId="LiveId" clId="{3E7A169C-2515-40FD-9C07-5854859345BA}" dt="2020-07-20T06:50:09.956" v="3094" actId="27636"/>
        <pc:sldMkLst>
          <pc:docMk/>
          <pc:sldMk cId="3691744018" sldId="484"/>
        </pc:sldMkLst>
        <pc:spChg chg="mod">
          <ac:chgData name="Goutham Makkena" userId="ee2210368fc1934b" providerId="LiveId" clId="{3E7A169C-2515-40FD-9C07-5854859345BA}" dt="2020-07-20T06:50:09.956" v="3094" actId="27636"/>
          <ac:spMkLst>
            <pc:docMk/>
            <pc:sldMk cId="3691744018" sldId="484"/>
            <ac:spMk id="2" creationId="{7CF2BD3D-95AE-4C90-A2D5-1029083C227A}"/>
          </ac:spMkLst>
        </pc:spChg>
        <pc:spChg chg="del">
          <ac:chgData name="Goutham Makkena" userId="ee2210368fc1934b" providerId="LiveId" clId="{3E7A169C-2515-40FD-9C07-5854859345BA}" dt="2020-07-17T07:59:34.145" v="1286" actId="931"/>
          <ac:spMkLst>
            <pc:docMk/>
            <pc:sldMk cId="3691744018" sldId="484"/>
            <ac:spMk id="3" creationId="{551196F0-F546-4667-9A75-02AD553674A4}"/>
          </ac:spMkLst>
        </pc:spChg>
        <pc:spChg chg="add mod">
          <ac:chgData name="Goutham Makkena" userId="ee2210368fc1934b" providerId="LiveId" clId="{3E7A169C-2515-40FD-9C07-5854859345BA}" dt="2020-07-17T08:36:59.417" v="1481" actId="123"/>
          <ac:spMkLst>
            <pc:docMk/>
            <pc:sldMk cId="3691744018" sldId="484"/>
            <ac:spMk id="6" creationId="{85389168-9ABB-41DB-A4BE-B3EAE896E334}"/>
          </ac:spMkLst>
        </pc:spChg>
        <pc:spChg chg="add mod">
          <ac:chgData name="Goutham Makkena" userId="ee2210368fc1934b" providerId="LiveId" clId="{3E7A169C-2515-40FD-9C07-5854859345BA}" dt="2020-07-17T08:36:56.294" v="1480" actId="123"/>
          <ac:spMkLst>
            <pc:docMk/>
            <pc:sldMk cId="3691744018" sldId="484"/>
            <ac:spMk id="9" creationId="{892DE8EE-604C-4968-AB73-ADF98676B587}"/>
          </ac:spMkLst>
        </pc:spChg>
        <pc:picChg chg="add mod">
          <ac:chgData name="Goutham Makkena" userId="ee2210368fc1934b" providerId="LiveId" clId="{3E7A169C-2515-40FD-9C07-5854859345BA}" dt="2020-07-17T07:59:41.835" v="1290" actId="1076"/>
          <ac:picMkLst>
            <pc:docMk/>
            <pc:sldMk cId="3691744018" sldId="484"/>
            <ac:picMk id="5" creationId="{DD0C48D6-164D-4082-B53D-20E9A916D83E}"/>
          </ac:picMkLst>
        </pc:picChg>
        <pc:picChg chg="add mod">
          <ac:chgData name="Goutham Makkena" userId="ee2210368fc1934b" providerId="LiveId" clId="{3E7A169C-2515-40FD-9C07-5854859345BA}" dt="2020-07-17T08:34:59.154" v="1372" actId="1076"/>
          <ac:picMkLst>
            <pc:docMk/>
            <pc:sldMk cId="3691744018" sldId="484"/>
            <ac:picMk id="8" creationId="{E85E580E-5513-4320-A023-675D605F3B09}"/>
          </ac:picMkLst>
        </pc:picChg>
        <pc:picChg chg="add mod">
          <ac:chgData name="Goutham Makkena" userId="ee2210368fc1934b" providerId="LiveId" clId="{3E7A169C-2515-40FD-9C07-5854859345BA}" dt="2020-07-17T08:35:23.009" v="1379" actId="1076"/>
          <ac:picMkLst>
            <pc:docMk/>
            <pc:sldMk cId="3691744018" sldId="484"/>
            <ac:picMk id="11" creationId="{C40F3306-E025-45E3-8FF6-0CF033AC47B9}"/>
          </ac:picMkLst>
        </pc:picChg>
      </pc:sldChg>
      <pc:sldChg chg="addSp delSp modSp new mod setBg modAnim">
        <pc:chgData name="Goutham Makkena" userId="ee2210368fc1934b" providerId="LiveId" clId="{3E7A169C-2515-40FD-9C07-5854859345BA}" dt="2020-07-17T09:38:53.081" v="1988" actId="207"/>
        <pc:sldMkLst>
          <pc:docMk/>
          <pc:sldMk cId="4172021354" sldId="485"/>
        </pc:sldMkLst>
        <pc:spChg chg="mod">
          <ac:chgData name="Goutham Makkena" userId="ee2210368fc1934b" providerId="LiveId" clId="{3E7A169C-2515-40FD-9C07-5854859345BA}" dt="2020-07-17T09:05:08.129" v="1569" actId="26606"/>
          <ac:spMkLst>
            <pc:docMk/>
            <pc:sldMk cId="4172021354" sldId="485"/>
            <ac:spMk id="2" creationId="{D78EAF58-AAE2-4C25-A5F7-D52A1AE673F0}"/>
          </ac:spMkLst>
        </pc:spChg>
        <pc:spChg chg="del">
          <ac:chgData name="Goutham Makkena" userId="ee2210368fc1934b" providerId="LiveId" clId="{3E7A169C-2515-40FD-9C07-5854859345BA}" dt="2020-07-17T09:01:49.058" v="1510" actId="478"/>
          <ac:spMkLst>
            <pc:docMk/>
            <pc:sldMk cId="4172021354" sldId="485"/>
            <ac:spMk id="3" creationId="{D505BE86-F20E-4483-96F6-06A173450E0F}"/>
          </ac:spMkLst>
        </pc:spChg>
        <pc:spChg chg="add mod">
          <ac:chgData name="Goutham Makkena" userId="ee2210368fc1934b" providerId="LiveId" clId="{3E7A169C-2515-40FD-9C07-5854859345BA}" dt="2020-07-17T09:38:53.081" v="1988" actId="207"/>
          <ac:spMkLst>
            <pc:docMk/>
            <pc:sldMk cId="4172021354" sldId="485"/>
            <ac:spMk id="4" creationId="{6DC57B04-D506-479A-952B-34DC83250160}"/>
          </ac:spMkLst>
        </pc:spChg>
        <pc:spChg chg="add">
          <ac:chgData name="Goutham Makkena" userId="ee2210368fc1934b" providerId="LiveId" clId="{3E7A169C-2515-40FD-9C07-5854859345BA}" dt="2020-07-17T09:05:08.129" v="1569" actId="26606"/>
          <ac:spMkLst>
            <pc:docMk/>
            <pc:sldMk cId="4172021354" sldId="485"/>
            <ac:spMk id="11" creationId="{5E39A796-BE83-48B1-B33F-35C4A32AAB57}"/>
          </ac:spMkLst>
        </pc:spChg>
        <pc:spChg chg="add">
          <ac:chgData name="Goutham Makkena" userId="ee2210368fc1934b" providerId="LiveId" clId="{3E7A169C-2515-40FD-9C07-5854859345BA}" dt="2020-07-17T09:05:08.129" v="1569" actId="26606"/>
          <ac:spMkLst>
            <pc:docMk/>
            <pc:sldMk cId="4172021354" sldId="485"/>
            <ac:spMk id="13" creationId="{72F84B47-E267-4194-8194-831DB7B5547F}"/>
          </ac:spMkLst>
        </pc:spChg>
        <pc:picChg chg="add mod">
          <ac:chgData name="Goutham Makkena" userId="ee2210368fc1934b" providerId="LiveId" clId="{3E7A169C-2515-40FD-9C07-5854859345BA}" dt="2020-07-17T09:05:08.129" v="1569" actId="26606"/>
          <ac:picMkLst>
            <pc:docMk/>
            <pc:sldMk cId="4172021354" sldId="485"/>
            <ac:picMk id="6" creationId="{1C2975BE-5594-4B78-9201-7A58BE76D965}"/>
          </ac:picMkLst>
        </pc:picChg>
      </pc:sldChg>
      <pc:sldChg chg="addSp delSp modSp new mod modAnim">
        <pc:chgData name="Goutham Makkena" userId="ee2210368fc1934b" providerId="LiveId" clId="{3E7A169C-2515-40FD-9C07-5854859345BA}" dt="2020-07-20T06:50:09.966" v="3095" actId="27636"/>
        <pc:sldMkLst>
          <pc:docMk/>
          <pc:sldMk cId="3363755939" sldId="486"/>
        </pc:sldMkLst>
        <pc:spChg chg="mod">
          <ac:chgData name="Goutham Makkena" userId="ee2210368fc1934b" providerId="LiveId" clId="{3E7A169C-2515-40FD-9C07-5854859345BA}" dt="2020-07-20T06:50:09.966" v="3095" actId="27636"/>
          <ac:spMkLst>
            <pc:docMk/>
            <pc:sldMk cId="3363755939" sldId="486"/>
            <ac:spMk id="2" creationId="{570A6851-EC8E-4BAB-B890-0FE02728BF83}"/>
          </ac:spMkLst>
        </pc:spChg>
        <pc:spChg chg="del mod">
          <ac:chgData name="Goutham Makkena" userId="ee2210368fc1934b" providerId="LiveId" clId="{3E7A169C-2515-40FD-9C07-5854859345BA}" dt="2020-07-17T09:06:28.807" v="1592" actId="478"/>
          <ac:spMkLst>
            <pc:docMk/>
            <pc:sldMk cId="3363755939" sldId="486"/>
            <ac:spMk id="3" creationId="{BA44531B-406B-4098-BAA1-C211F65C9888}"/>
          </ac:spMkLst>
        </pc:spChg>
        <pc:spChg chg="add mod">
          <ac:chgData name="Goutham Makkena" userId="ee2210368fc1934b" providerId="LiveId" clId="{3E7A169C-2515-40FD-9C07-5854859345BA}" dt="2020-07-17T09:07:52.441" v="1663" actId="1076"/>
          <ac:spMkLst>
            <pc:docMk/>
            <pc:sldMk cId="3363755939" sldId="486"/>
            <ac:spMk id="4" creationId="{6291F7CC-EC00-46C6-8014-5AB70EDA3A30}"/>
          </ac:spMkLst>
        </pc:spChg>
        <pc:spChg chg="add mod">
          <ac:chgData name="Goutham Makkena" userId="ee2210368fc1934b" providerId="LiveId" clId="{3E7A169C-2515-40FD-9C07-5854859345BA}" dt="2020-07-17T09:38:59.861" v="1989" actId="207"/>
          <ac:spMkLst>
            <pc:docMk/>
            <pc:sldMk cId="3363755939" sldId="486"/>
            <ac:spMk id="5" creationId="{51C78C07-FEFA-4B26-A50D-A4DBB947DAEE}"/>
          </ac:spMkLst>
        </pc:spChg>
        <pc:picChg chg="add del mod">
          <ac:chgData name="Goutham Makkena" userId="ee2210368fc1934b" providerId="LiveId" clId="{3E7A169C-2515-40FD-9C07-5854859345BA}" dt="2020-07-17T09:08:34.291" v="1670" actId="478"/>
          <ac:picMkLst>
            <pc:docMk/>
            <pc:sldMk cId="3363755939" sldId="486"/>
            <ac:picMk id="7" creationId="{BBB0C95C-E31F-4D15-86F8-77A7D9368DAC}"/>
          </ac:picMkLst>
        </pc:picChg>
        <pc:picChg chg="add del mod">
          <ac:chgData name="Goutham Makkena" userId="ee2210368fc1934b" providerId="LiveId" clId="{3E7A169C-2515-40FD-9C07-5854859345BA}" dt="2020-07-17T09:09:26.429" v="1677" actId="478"/>
          <ac:picMkLst>
            <pc:docMk/>
            <pc:sldMk cId="3363755939" sldId="486"/>
            <ac:picMk id="9" creationId="{94C47BE9-B127-4714-BC8E-37FF9541B257}"/>
          </ac:picMkLst>
        </pc:picChg>
        <pc:picChg chg="add mod">
          <ac:chgData name="Goutham Makkena" userId="ee2210368fc1934b" providerId="LiveId" clId="{3E7A169C-2515-40FD-9C07-5854859345BA}" dt="2020-07-17T09:11:44.237" v="1682" actId="1076"/>
          <ac:picMkLst>
            <pc:docMk/>
            <pc:sldMk cId="3363755939" sldId="486"/>
            <ac:picMk id="11" creationId="{486078F7-E3C5-4459-AE47-EE291F066489}"/>
          </ac:picMkLst>
        </pc:picChg>
      </pc:sldChg>
      <pc:sldChg chg="addSp delSp modSp new mod modAnim">
        <pc:chgData name="Goutham Makkena" userId="ee2210368fc1934b" providerId="LiveId" clId="{3E7A169C-2515-40FD-9C07-5854859345BA}" dt="2020-07-20T06:54:08.442" v="3189" actId="1036"/>
        <pc:sldMkLst>
          <pc:docMk/>
          <pc:sldMk cId="4176224011" sldId="487"/>
        </pc:sldMkLst>
        <pc:spChg chg="mod">
          <ac:chgData name="Goutham Makkena" userId="ee2210368fc1934b" providerId="LiveId" clId="{3E7A169C-2515-40FD-9C07-5854859345BA}" dt="2020-07-20T06:50:09.973" v="3096" actId="27636"/>
          <ac:spMkLst>
            <pc:docMk/>
            <pc:sldMk cId="4176224011" sldId="487"/>
            <ac:spMk id="2" creationId="{DDF59693-2CB0-4479-A937-BD3F23672CD0}"/>
          </ac:spMkLst>
        </pc:spChg>
        <pc:spChg chg="del mod">
          <ac:chgData name="Goutham Makkena" userId="ee2210368fc1934b" providerId="LiveId" clId="{3E7A169C-2515-40FD-9C07-5854859345BA}" dt="2020-07-17T09:29:38.588" v="1708" actId="478"/>
          <ac:spMkLst>
            <pc:docMk/>
            <pc:sldMk cId="4176224011" sldId="487"/>
            <ac:spMk id="3" creationId="{B7CCA31E-4E7D-471F-9949-D684302B617E}"/>
          </ac:spMkLst>
        </pc:spChg>
        <pc:spChg chg="add mod">
          <ac:chgData name="Goutham Makkena" userId="ee2210368fc1934b" providerId="LiveId" clId="{3E7A169C-2515-40FD-9C07-5854859345BA}" dt="2020-07-20T06:54:08.442" v="3189" actId="1036"/>
          <ac:spMkLst>
            <pc:docMk/>
            <pc:sldMk cId="4176224011" sldId="487"/>
            <ac:spMk id="4" creationId="{7946FA7F-6345-481D-A75B-B2417A184353}"/>
          </ac:spMkLst>
        </pc:spChg>
        <pc:spChg chg="add mod">
          <ac:chgData name="Goutham Makkena" userId="ee2210368fc1934b" providerId="LiveId" clId="{3E7A169C-2515-40FD-9C07-5854859345BA}" dt="2020-07-17T09:34:55.065" v="1957" actId="207"/>
          <ac:spMkLst>
            <pc:docMk/>
            <pc:sldMk cId="4176224011" sldId="487"/>
            <ac:spMk id="5" creationId="{F9FD86C2-4DA4-4879-85D8-2F90B2B54414}"/>
          </ac:spMkLst>
        </pc:spChg>
        <pc:spChg chg="add mod">
          <ac:chgData name="Goutham Makkena" userId="ee2210368fc1934b" providerId="LiveId" clId="{3E7A169C-2515-40FD-9C07-5854859345BA}" dt="2020-07-17T09:32:51.642" v="1956"/>
          <ac:spMkLst>
            <pc:docMk/>
            <pc:sldMk cId="4176224011" sldId="487"/>
            <ac:spMk id="6" creationId="{F0CDC34F-0271-4C74-9E0D-6C2BFAA09DA9}"/>
          </ac:spMkLst>
        </pc:spChg>
      </pc:sldChg>
      <pc:sldChg chg="addSp delSp modSp new mod modAnim">
        <pc:chgData name="Goutham Makkena" userId="ee2210368fc1934b" providerId="LiveId" clId="{3E7A169C-2515-40FD-9C07-5854859345BA}" dt="2020-07-20T06:50:09.983" v="3097" actId="27636"/>
        <pc:sldMkLst>
          <pc:docMk/>
          <pc:sldMk cId="3608942722" sldId="488"/>
        </pc:sldMkLst>
        <pc:spChg chg="mod">
          <ac:chgData name="Goutham Makkena" userId="ee2210368fc1934b" providerId="LiveId" clId="{3E7A169C-2515-40FD-9C07-5854859345BA}" dt="2020-07-20T06:50:09.983" v="3097" actId="27636"/>
          <ac:spMkLst>
            <pc:docMk/>
            <pc:sldMk cId="3608942722" sldId="488"/>
            <ac:spMk id="2" creationId="{2A60BEDE-1FA2-4461-A0EB-CA1867035018}"/>
          </ac:spMkLst>
        </pc:spChg>
        <pc:spChg chg="del">
          <ac:chgData name="Goutham Makkena" userId="ee2210368fc1934b" providerId="LiveId" clId="{3E7A169C-2515-40FD-9C07-5854859345BA}" dt="2020-07-17T09:37:32.011" v="1980" actId="931"/>
          <ac:spMkLst>
            <pc:docMk/>
            <pc:sldMk cId="3608942722" sldId="488"/>
            <ac:spMk id="3" creationId="{8B2DEB75-DD17-4730-A407-8BD4C9C81F3B}"/>
          </ac:spMkLst>
        </pc:spChg>
        <pc:spChg chg="add mod">
          <ac:chgData name="Goutham Makkena" userId="ee2210368fc1934b" providerId="LiveId" clId="{3E7A169C-2515-40FD-9C07-5854859345BA}" dt="2020-07-17T10:06:32.500" v="2052" actId="20577"/>
          <ac:spMkLst>
            <pc:docMk/>
            <pc:sldMk cId="3608942722" sldId="488"/>
            <ac:spMk id="26" creationId="{1012AED2-9717-4882-8E45-67E4C334D3F6}"/>
          </ac:spMkLst>
        </pc:spChg>
        <pc:spChg chg="add mod">
          <ac:chgData name="Goutham Makkena" userId="ee2210368fc1934b" providerId="LiveId" clId="{3E7A169C-2515-40FD-9C07-5854859345BA}" dt="2020-07-17T10:07:40.760" v="2076" actId="20577"/>
          <ac:spMkLst>
            <pc:docMk/>
            <pc:sldMk cId="3608942722" sldId="488"/>
            <ac:spMk id="27" creationId="{050CAA8A-1C9C-4264-97D5-9B4D388D6184}"/>
          </ac:spMkLst>
        </pc:spChg>
        <pc:spChg chg="add mod">
          <ac:chgData name="Goutham Makkena" userId="ee2210368fc1934b" providerId="LiveId" clId="{3E7A169C-2515-40FD-9C07-5854859345BA}" dt="2020-07-17T10:08:22.577" v="2100" actId="20577"/>
          <ac:spMkLst>
            <pc:docMk/>
            <pc:sldMk cId="3608942722" sldId="488"/>
            <ac:spMk id="28" creationId="{E2257CC0-C44F-4289-B654-E5CDD40F3505}"/>
          </ac:spMkLst>
        </pc:spChg>
        <pc:spChg chg="add mod">
          <ac:chgData name="Goutham Makkena" userId="ee2210368fc1934b" providerId="LiveId" clId="{3E7A169C-2515-40FD-9C07-5854859345BA}" dt="2020-07-17T10:08:57.186" v="2130" actId="20577"/>
          <ac:spMkLst>
            <pc:docMk/>
            <pc:sldMk cId="3608942722" sldId="488"/>
            <ac:spMk id="29" creationId="{9349EF12-A9E8-48D5-B18F-F2DF295880D8}"/>
          </ac:spMkLst>
        </pc:spChg>
        <pc:picChg chg="add mod">
          <ac:chgData name="Goutham Makkena" userId="ee2210368fc1934b" providerId="LiveId" clId="{3E7A169C-2515-40FD-9C07-5854859345BA}" dt="2020-07-17T10:00:18.949" v="1998" actId="1076"/>
          <ac:picMkLst>
            <pc:docMk/>
            <pc:sldMk cId="3608942722" sldId="488"/>
            <ac:picMk id="5" creationId="{7EF03344-61CE-41F9-88B4-9584C728B238}"/>
          </ac:picMkLst>
        </pc:picChg>
        <pc:picChg chg="add mod">
          <ac:chgData name="Goutham Makkena" userId="ee2210368fc1934b" providerId="LiveId" clId="{3E7A169C-2515-40FD-9C07-5854859345BA}" dt="2020-07-17T10:00:44.322" v="2002" actId="1076"/>
          <ac:picMkLst>
            <pc:docMk/>
            <pc:sldMk cId="3608942722" sldId="488"/>
            <ac:picMk id="7" creationId="{E782867A-C6EF-4521-88DA-4972BE0F7A3C}"/>
          </ac:picMkLst>
        </pc:picChg>
        <pc:picChg chg="add mod">
          <ac:chgData name="Goutham Makkena" userId="ee2210368fc1934b" providerId="LiveId" clId="{3E7A169C-2515-40FD-9C07-5854859345BA}" dt="2020-07-17T10:02:33.887" v="2011" actId="1076"/>
          <ac:picMkLst>
            <pc:docMk/>
            <pc:sldMk cId="3608942722" sldId="488"/>
            <ac:picMk id="13" creationId="{F6441B2D-494C-429E-AAAA-692639B0A05F}"/>
          </ac:picMkLst>
        </pc:picChg>
        <pc:picChg chg="add mod">
          <ac:chgData name="Goutham Makkena" userId="ee2210368fc1934b" providerId="LiveId" clId="{3E7A169C-2515-40FD-9C07-5854859345BA}" dt="2020-07-17T10:03:25.957" v="2024" actId="1076"/>
          <ac:picMkLst>
            <pc:docMk/>
            <pc:sldMk cId="3608942722" sldId="488"/>
            <ac:picMk id="19" creationId="{60E2549E-D974-419E-89BC-477A698619AD}"/>
          </ac:picMkLst>
        </pc:picChg>
        <pc:picChg chg="add mod">
          <ac:chgData name="Goutham Makkena" userId="ee2210368fc1934b" providerId="LiveId" clId="{3E7A169C-2515-40FD-9C07-5854859345BA}" dt="2020-07-17T10:05:10.891" v="2038" actId="14100"/>
          <ac:picMkLst>
            <pc:docMk/>
            <pc:sldMk cId="3608942722" sldId="488"/>
            <ac:picMk id="23" creationId="{BD97BD86-8C53-4C7D-8E50-53864EA2601E}"/>
          </ac:picMkLst>
        </pc:picChg>
        <pc:cxnChg chg="add del mod">
          <ac:chgData name="Goutham Makkena" userId="ee2210368fc1934b" providerId="LiveId" clId="{3E7A169C-2515-40FD-9C07-5854859345BA}" dt="2020-07-17T10:00:42.401" v="2001" actId="478"/>
          <ac:cxnSpMkLst>
            <pc:docMk/>
            <pc:sldMk cId="3608942722" sldId="488"/>
            <ac:cxnSpMk id="9" creationId="{9F9F0996-880D-44E6-9217-BCF637AF143F}"/>
          </ac:cxnSpMkLst>
        </pc:cxnChg>
        <pc:cxnChg chg="add mod">
          <ac:chgData name="Goutham Makkena" userId="ee2210368fc1934b" providerId="LiveId" clId="{3E7A169C-2515-40FD-9C07-5854859345BA}" dt="2020-07-17T10:04:00.401" v="2031" actId="13822"/>
          <ac:cxnSpMkLst>
            <pc:docMk/>
            <pc:sldMk cId="3608942722" sldId="488"/>
            <ac:cxnSpMk id="11" creationId="{67477226-D489-4AB2-B447-1A5912062E27}"/>
          </ac:cxnSpMkLst>
        </pc:cxnChg>
        <pc:cxnChg chg="add del">
          <ac:chgData name="Goutham Makkena" userId="ee2210368fc1934b" providerId="LiveId" clId="{3E7A169C-2515-40FD-9C07-5854859345BA}" dt="2020-07-17T10:02:44.952" v="2014" actId="11529"/>
          <ac:cxnSpMkLst>
            <pc:docMk/>
            <pc:sldMk cId="3608942722" sldId="488"/>
            <ac:cxnSpMk id="15" creationId="{C34865E4-B4E7-422E-A6CE-3E036CF060A2}"/>
          </ac:cxnSpMkLst>
        </pc:cxnChg>
        <pc:cxnChg chg="add mod">
          <ac:chgData name="Goutham Makkena" userId="ee2210368fc1934b" providerId="LiveId" clId="{3E7A169C-2515-40FD-9C07-5854859345BA}" dt="2020-07-17T10:03:58.666" v="2030" actId="13822"/>
          <ac:cxnSpMkLst>
            <pc:docMk/>
            <pc:sldMk cId="3608942722" sldId="488"/>
            <ac:cxnSpMk id="17" creationId="{472393B7-88A2-4B42-832D-594A2E63B888}"/>
          </ac:cxnSpMkLst>
        </pc:cxnChg>
        <pc:cxnChg chg="add mod">
          <ac:chgData name="Goutham Makkena" userId="ee2210368fc1934b" providerId="LiveId" clId="{3E7A169C-2515-40FD-9C07-5854859345BA}" dt="2020-07-17T10:03:56.576" v="2029" actId="13822"/>
          <ac:cxnSpMkLst>
            <pc:docMk/>
            <pc:sldMk cId="3608942722" sldId="488"/>
            <ac:cxnSpMk id="21" creationId="{9E6D914C-97B3-4297-BE14-D2FE36C29847}"/>
          </ac:cxnSpMkLst>
        </pc:cxnChg>
        <pc:cxnChg chg="add mod">
          <ac:chgData name="Goutham Makkena" userId="ee2210368fc1934b" providerId="LiveId" clId="{3E7A169C-2515-40FD-9C07-5854859345BA}" dt="2020-07-17T10:05:21.624" v="2040" actId="13822"/>
          <ac:cxnSpMkLst>
            <pc:docMk/>
            <pc:sldMk cId="3608942722" sldId="488"/>
            <ac:cxnSpMk id="25" creationId="{6F3DC711-C6F0-41F7-AB59-080BC35328CF}"/>
          </ac:cxnSpMkLst>
        </pc:cxnChg>
      </pc:sldChg>
      <pc:sldChg chg="addSp delSp modSp new mod setBg delAnim modAnim">
        <pc:chgData name="Goutham Makkena" userId="ee2210368fc1934b" providerId="LiveId" clId="{3E7A169C-2515-40FD-9C07-5854859345BA}" dt="2020-07-20T07:03:46.803" v="3375" actId="255"/>
        <pc:sldMkLst>
          <pc:docMk/>
          <pc:sldMk cId="2394282588" sldId="489"/>
        </pc:sldMkLst>
        <pc:spChg chg="mod">
          <ac:chgData name="Goutham Makkena" userId="ee2210368fc1934b" providerId="LiveId" clId="{3E7A169C-2515-40FD-9C07-5854859345BA}" dt="2020-07-20T06:58:50.943" v="3198" actId="26606"/>
          <ac:spMkLst>
            <pc:docMk/>
            <pc:sldMk cId="2394282588" sldId="489"/>
            <ac:spMk id="2" creationId="{86BAFC7C-D368-4487-B806-CD7E075758AD}"/>
          </ac:spMkLst>
        </pc:spChg>
        <pc:spChg chg="mod">
          <ac:chgData name="Goutham Makkena" userId="ee2210368fc1934b" providerId="LiveId" clId="{3E7A169C-2515-40FD-9C07-5854859345BA}" dt="2020-07-20T07:03:27.441" v="3371" actId="20577"/>
          <ac:spMkLst>
            <pc:docMk/>
            <pc:sldMk cId="2394282588" sldId="489"/>
            <ac:spMk id="3" creationId="{72482123-1700-4640-AFB6-B6FB7A54CE7D}"/>
          </ac:spMkLst>
        </pc:spChg>
        <pc:spChg chg="add mod">
          <ac:chgData name="Goutham Makkena" userId="ee2210368fc1934b" providerId="LiveId" clId="{3E7A169C-2515-40FD-9C07-5854859345BA}" dt="2020-07-20T07:03:46.803" v="3375" actId="255"/>
          <ac:spMkLst>
            <pc:docMk/>
            <pc:sldMk cId="2394282588" sldId="489"/>
            <ac:spMk id="4" creationId="{726E4E97-72ED-46A2-8302-6B660584EB24}"/>
          </ac:spMkLst>
        </pc:spChg>
        <pc:spChg chg="add mod">
          <ac:chgData name="Goutham Makkena" userId="ee2210368fc1934b" providerId="LiveId" clId="{3E7A169C-2515-40FD-9C07-5854859345BA}" dt="2020-07-20T07:03:43.322" v="3374" actId="255"/>
          <ac:spMkLst>
            <pc:docMk/>
            <pc:sldMk cId="2394282588" sldId="489"/>
            <ac:spMk id="12" creationId="{FE45CE89-E3C5-424E-81C6-F11AC21968F3}"/>
          </ac:spMkLst>
        </pc:spChg>
        <pc:spChg chg="add del">
          <ac:chgData name="Goutham Makkena" userId="ee2210368fc1934b" providerId="LiveId" clId="{3E7A169C-2515-40FD-9C07-5854859345BA}" dt="2020-07-20T06:58:50.943" v="3198" actId="26606"/>
          <ac:spMkLst>
            <pc:docMk/>
            <pc:sldMk cId="2394282588" sldId="489"/>
            <ac:spMk id="13" creationId="{27BDFED6-6E33-4606-AFE2-886ADB1C018E}"/>
          </ac:spMkLst>
        </pc:spChg>
        <pc:spChg chg="add del">
          <ac:chgData name="Goutham Makkena" userId="ee2210368fc1934b" providerId="LiveId" clId="{3E7A169C-2515-40FD-9C07-5854859345BA}" dt="2020-07-20T06:58:50.943" v="3198" actId="26606"/>
          <ac:spMkLst>
            <pc:docMk/>
            <pc:sldMk cId="2394282588" sldId="489"/>
            <ac:spMk id="15" creationId="{890DEF05-784E-4B61-89E4-04C4ECF4E5A0}"/>
          </ac:spMkLst>
        </pc:spChg>
        <pc:picChg chg="add del mod">
          <ac:chgData name="Goutham Makkena" userId="ee2210368fc1934b" providerId="LiveId" clId="{3E7A169C-2515-40FD-9C07-5854859345BA}" dt="2020-07-20T06:58:34.366" v="3193" actId="478"/>
          <ac:picMkLst>
            <pc:docMk/>
            <pc:sldMk cId="2394282588" sldId="489"/>
            <ac:picMk id="6" creationId="{23FEA9CE-77E4-42A5-AADD-D5F569A3EFBA}"/>
          </ac:picMkLst>
        </pc:picChg>
        <pc:picChg chg="add mod ord">
          <ac:chgData name="Goutham Makkena" userId="ee2210368fc1934b" providerId="LiveId" clId="{3E7A169C-2515-40FD-9C07-5854859345BA}" dt="2020-07-20T07:00:44.433" v="3332" actId="1076"/>
          <ac:picMkLst>
            <pc:docMk/>
            <pc:sldMk cId="2394282588" sldId="489"/>
            <ac:picMk id="7" creationId="{25031B78-367E-4E22-BACE-629F13EC5EE9}"/>
          </ac:picMkLst>
        </pc:picChg>
        <pc:picChg chg="add mod ord">
          <ac:chgData name="Goutham Makkena" userId="ee2210368fc1934b" providerId="LiveId" clId="{3E7A169C-2515-40FD-9C07-5854859345BA}" dt="2020-07-20T07:00:00.747" v="3211" actId="1076"/>
          <ac:picMkLst>
            <pc:docMk/>
            <pc:sldMk cId="2394282588" sldId="489"/>
            <ac:picMk id="8" creationId="{EEBD9F32-13A7-43E4-81B0-2C259C737686}"/>
          </ac:picMkLst>
        </pc:picChg>
        <pc:cxnChg chg="add del">
          <ac:chgData name="Goutham Makkena" userId="ee2210368fc1934b" providerId="LiveId" clId="{3E7A169C-2515-40FD-9C07-5854859345BA}" dt="2020-07-20T06:58:50.943" v="3198" actId="26606"/>
          <ac:cxnSpMkLst>
            <pc:docMk/>
            <pc:sldMk cId="2394282588" sldId="489"/>
            <ac:cxnSpMk id="17" creationId="{C41BAEC7-F7B0-4224-8B18-8F74B7D87F0B}"/>
          </ac:cxnSpMkLst>
        </pc:cxnChg>
      </pc:sldChg>
      <pc:sldChg chg="addSp delSp modSp new mod setBg modAnim">
        <pc:chgData name="Goutham Makkena" userId="ee2210368fc1934b" providerId="LiveId" clId="{3E7A169C-2515-40FD-9C07-5854859345BA}" dt="2020-07-20T08:53:48.316" v="3417" actId="1036"/>
        <pc:sldMkLst>
          <pc:docMk/>
          <pc:sldMk cId="625743044" sldId="490"/>
        </pc:sldMkLst>
        <pc:spChg chg="mod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2" creationId="{8A4B3B23-C82A-4589-A0A1-0993DA923DC6}"/>
          </ac:spMkLst>
        </pc:spChg>
        <pc:spChg chg="mod ord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3" creationId="{44D3984D-3B09-427B-98D3-57EF253135F8}"/>
          </ac:spMkLst>
        </pc:spChg>
        <pc:spChg chg="add del mod">
          <ac:chgData name="Goutham Makkena" userId="ee2210368fc1934b" providerId="LiveId" clId="{3E7A169C-2515-40FD-9C07-5854859345BA}" dt="2020-07-18T06:22:01.082" v="2368"/>
          <ac:spMkLst>
            <pc:docMk/>
            <pc:sldMk cId="625743044" sldId="490"/>
            <ac:spMk id="4" creationId="{13570184-AEB7-45A2-8349-5D596A5E052D}"/>
          </ac:spMkLst>
        </pc:spChg>
        <pc:spChg chg="add mod ord">
          <ac:chgData name="Goutham Makkena" userId="ee2210368fc1934b" providerId="LiveId" clId="{3E7A169C-2515-40FD-9C07-5854859345BA}" dt="2020-07-18T06:24:31.035" v="2386" actId="26606"/>
          <ac:spMkLst>
            <pc:docMk/>
            <pc:sldMk cId="625743044" sldId="490"/>
            <ac:spMk id="5" creationId="{6B46E2BE-2A12-4C8F-816F-BD8A6DFB96FE}"/>
          </ac:spMkLst>
        </pc:spChg>
        <pc:spChg chg="add del">
          <ac:chgData name="Goutham Makkena" userId="ee2210368fc1934b" providerId="LiveId" clId="{3E7A169C-2515-40FD-9C07-5854859345BA}" dt="2020-07-18T06:22:13.840" v="2373" actId="26606"/>
          <ac:spMkLst>
            <pc:docMk/>
            <pc:sldMk cId="625743044" sldId="490"/>
            <ac:spMk id="12" creationId="{201CC55D-ED54-4C5C-95E6-10947BD1103B}"/>
          </ac:spMkLst>
        </pc:spChg>
        <pc:spChg chg="add del">
          <ac:chgData name="Goutham Makkena" userId="ee2210368fc1934b" providerId="LiveId" clId="{3E7A169C-2515-40FD-9C07-5854859345BA}" dt="2020-07-18T06:22:13.840" v="2373" actId="26606"/>
          <ac:spMkLst>
            <pc:docMk/>
            <pc:sldMk cId="625743044" sldId="490"/>
            <ac:spMk id="18" creationId="{3873B707-463F-40B0-8227-E8CC6C67EB25}"/>
          </ac:spMkLst>
        </pc:spChg>
        <pc:spChg chg="add del">
          <ac:chgData name="Goutham Makkena" userId="ee2210368fc1934b" providerId="LiveId" clId="{3E7A169C-2515-40FD-9C07-5854859345BA}" dt="2020-07-18T06:22:13.840" v="2373" actId="26606"/>
          <ac:spMkLst>
            <pc:docMk/>
            <pc:sldMk cId="625743044" sldId="490"/>
            <ac:spMk id="20" creationId="{C13237C8-E62C-4F0D-A318-BD6FB6C2D138}"/>
          </ac:spMkLst>
        </pc:spChg>
        <pc:spChg chg="add del">
          <ac:chgData name="Goutham Makkena" userId="ee2210368fc1934b" providerId="LiveId" clId="{3E7A169C-2515-40FD-9C07-5854859345BA}" dt="2020-07-18T06:22:13.840" v="2373" actId="26606"/>
          <ac:spMkLst>
            <pc:docMk/>
            <pc:sldMk cId="625743044" sldId="490"/>
            <ac:spMk id="22" creationId="{19C9EAEA-39D0-4B0E-A0EB-51E7B26740B1}"/>
          </ac:spMkLst>
        </pc:spChg>
        <pc:spChg chg="add del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24" creationId="{577D1452-F0B7-431E-9A24-D3F7103D8510}"/>
          </ac:spMkLst>
        </pc:spChg>
        <pc:spChg chg="add del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25" creationId="{A660F4F9-5DF5-4F15-BE6A-CD8648BB1148}"/>
          </ac:spMkLst>
        </pc:spChg>
        <pc:spChg chg="add del">
          <ac:chgData name="Goutham Makkena" userId="ee2210368fc1934b" providerId="LiveId" clId="{3E7A169C-2515-40FD-9C07-5854859345BA}" dt="2020-07-18T06:24:31.035" v="2386" actId="26606"/>
          <ac:spMkLst>
            <pc:docMk/>
            <pc:sldMk cId="625743044" sldId="490"/>
            <ac:spMk id="30" creationId="{21516CB1-E8C8-4751-B6A6-46B2D1E72A61}"/>
          </ac:spMkLst>
        </pc:spChg>
        <pc:spChg chg="add del">
          <ac:chgData name="Goutham Makkena" userId="ee2210368fc1934b" providerId="LiveId" clId="{3E7A169C-2515-40FD-9C07-5854859345BA}" dt="2020-07-18T06:24:31.035" v="2386" actId="26606"/>
          <ac:spMkLst>
            <pc:docMk/>
            <pc:sldMk cId="625743044" sldId="490"/>
            <ac:spMk id="32" creationId="{90C0C0D1-E79A-41FF-8322-256F6DD1499B}"/>
          </ac:spMkLst>
        </pc:spChg>
        <pc:spChg chg="add del">
          <ac:chgData name="Goutham Makkena" userId="ee2210368fc1934b" providerId="LiveId" clId="{3E7A169C-2515-40FD-9C07-5854859345BA}" dt="2020-07-18T06:24:31.035" v="2386" actId="26606"/>
          <ac:spMkLst>
            <pc:docMk/>
            <pc:sldMk cId="625743044" sldId="490"/>
            <ac:spMk id="34" creationId="{395FA420-5595-49D1-9D5F-79EC43B55574}"/>
          </ac:spMkLst>
        </pc:spChg>
        <pc:spChg chg="add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36" creationId="{A98BC887-4916-4227-9F48-3B078D238FAF}"/>
          </ac:spMkLst>
        </pc:spChg>
        <pc:spChg chg="add">
          <ac:chgData name="Goutham Makkena" userId="ee2210368fc1934b" providerId="LiveId" clId="{3E7A169C-2515-40FD-9C07-5854859345BA}" dt="2020-07-18T06:24:31.047" v="2387" actId="26606"/>
          <ac:spMkLst>
            <pc:docMk/>
            <pc:sldMk cId="625743044" sldId="490"/>
            <ac:spMk id="37" creationId="{1AD6DCFA-0E71-4650-A5E4-3C20E73EB6C9}"/>
          </ac:spMkLst>
        </pc:spChg>
        <pc:grpChg chg="add del">
          <ac:chgData name="Goutham Makkena" userId="ee2210368fc1934b" providerId="LiveId" clId="{3E7A169C-2515-40FD-9C07-5854859345BA}" dt="2020-07-18T06:22:13.840" v="2373" actId="26606"/>
          <ac:grpSpMkLst>
            <pc:docMk/>
            <pc:sldMk cId="625743044" sldId="490"/>
            <ac:grpSpMk id="14" creationId="{1DE889C7-FAD6-4397-98E2-05D503484459}"/>
          </ac:grpSpMkLst>
        </pc:grpChg>
        <pc:picChg chg="add mod">
          <ac:chgData name="Goutham Makkena" userId="ee2210368fc1934b" providerId="LiveId" clId="{3E7A169C-2515-40FD-9C07-5854859345BA}" dt="2020-07-20T08:53:48.316" v="3417" actId="1036"/>
          <ac:picMkLst>
            <pc:docMk/>
            <pc:sldMk cId="625743044" sldId="490"/>
            <ac:picMk id="6" creationId="{446FE2DB-A2A2-4FA6-9731-CFB39A56DF8A}"/>
          </ac:picMkLst>
        </pc:picChg>
        <pc:picChg chg="add mod">
          <ac:chgData name="Goutham Makkena" userId="ee2210368fc1934b" providerId="LiveId" clId="{3E7A169C-2515-40FD-9C07-5854859345BA}" dt="2020-07-18T06:24:31.047" v="2387" actId="26606"/>
          <ac:picMkLst>
            <pc:docMk/>
            <pc:sldMk cId="625743044" sldId="490"/>
            <ac:picMk id="7" creationId="{557F9D0C-6D82-44F9-949E-FBF308CB1B77}"/>
          </ac:picMkLst>
        </pc:picChg>
        <pc:picChg chg="add mod ord">
          <ac:chgData name="Goutham Makkena" userId="ee2210368fc1934b" providerId="LiveId" clId="{3E7A169C-2515-40FD-9C07-5854859345BA}" dt="2020-07-18T06:24:31.047" v="2387" actId="26606"/>
          <ac:picMkLst>
            <pc:docMk/>
            <pc:sldMk cId="625743044" sldId="490"/>
            <ac:picMk id="9" creationId="{53E4C11B-C501-4C96-982A-C8AD18F3CA86}"/>
          </ac:picMkLst>
        </pc:picChg>
      </pc:sldChg>
      <pc:sldChg chg="addSp modSp new mod modAnim">
        <pc:chgData name="Goutham Makkena" userId="ee2210368fc1934b" providerId="LiveId" clId="{3E7A169C-2515-40FD-9C07-5854859345BA}" dt="2020-07-21T16:28:26.141" v="3756" actId="313"/>
        <pc:sldMkLst>
          <pc:docMk/>
          <pc:sldMk cId="2198787889" sldId="491"/>
        </pc:sldMkLst>
        <pc:spChg chg="mod">
          <ac:chgData name="Goutham Makkena" userId="ee2210368fc1934b" providerId="LiveId" clId="{3E7A169C-2515-40FD-9C07-5854859345BA}" dt="2020-07-20T07:01:34.287" v="3334" actId="27636"/>
          <ac:spMkLst>
            <pc:docMk/>
            <pc:sldMk cId="2198787889" sldId="491"/>
            <ac:spMk id="2" creationId="{042C47CB-C77F-424F-B041-D5A6867C60FE}"/>
          </ac:spMkLst>
        </pc:spChg>
        <pc:spChg chg="mod">
          <ac:chgData name="Goutham Makkena" userId="ee2210368fc1934b" providerId="LiveId" clId="{3E7A169C-2515-40FD-9C07-5854859345BA}" dt="2020-07-18T06:34:57.592" v="2418" actId="20577"/>
          <ac:spMkLst>
            <pc:docMk/>
            <pc:sldMk cId="2198787889" sldId="491"/>
            <ac:spMk id="3" creationId="{7E573049-BD77-4C70-8A6F-5375EC2F48F9}"/>
          </ac:spMkLst>
        </pc:spChg>
        <pc:spChg chg="add mod">
          <ac:chgData name="Goutham Makkena" userId="ee2210368fc1934b" providerId="LiveId" clId="{3E7A169C-2515-40FD-9C07-5854859345BA}" dt="2020-07-18T06:39:58.153" v="2491" actId="1076"/>
          <ac:spMkLst>
            <pc:docMk/>
            <pc:sldMk cId="2198787889" sldId="491"/>
            <ac:spMk id="8" creationId="{66159F07-1FCF-4FF3-B0BF-F5CE9AE2567B}"/>
          </ac:spMkLst>
        </pc:spChg>
        <pc:spChg chg="add mod">
          <ac:chgData name="Goutham Makkena" userId="ee2210368fc1934b" providerId="LiveId" clId="{3E7A169C-2515-40FD-9C07-5854859345BA}" dt="2020-07-21T16:28:26.141" v="3756" actId="313"/>
          <ac:spMkLst>
            <pc:docMk/>
            <pc:sldMk cId="2198787889" sldId="491"/>
            <ac:spMk id="9" creationId="{F63F7CF6-2A3C-486B-AFFE-31A46C9F3F12}"/>
          </ac:spMkLst>
        </pc:spChg>
        <pc:picChg chg="add mod">
          <ac:chgData name="Goutham Makkena" userId="ee2210368fc1934b" providerId="LiveId" clId="{3E7A169C-2515-40FD-9C07-5854859345BA}" dt="2020-07-18T06:37:16.314" v="2425" actId="1076"/>
          <ac:picMkLst>
            <pc:docMk/>
            <pc:sldMk cId="2198787889" sldId="491"/>
            <ac:picMk id="5" creationId="{283C5E0C-1AA2-48EE-BEA1-8F2AF6682318}"/>
          </ac:picMkLst>
        </pc:picChg>
        <pc:picChg chg="add mod">
          <ac:chgData name="Goutham Makkena" userId="ee2210368fc1934b" providerId="LiveId" clId="{3E7A169C-2515-40FD-9C07-5854859345BA}" dt="2020-07-18T06:36:00.321" v="2423" actId="1076"/>
          <ac:picMkLst>
            <pc:docMk/>
            <pc:sldMk cId="2198787889" sldId="491"/>
            <ac:picMk id="7" creationId="{4823D681-17F4-4538-A99F-A87E807BC5A7}"/>
          </ac:picMkLst>
        </pc:picChg>
      </pc:sldChg>
      <pc:sldChg chg="addSp delSp modSp new mod setBg modAnim">
        <pc:chgData name="Goutham Makkena" userId="ee2210368fc1934b" providerId="LiveId" clId="{3E7A169C-2515-40FD-9C07-5854859345BA}" dt="2020-07-20T07:01:45.905" v="3336" actId="14100"/>
        <pc:sldMkLst>
          <pc:docMk/>
          <pc:sldMk cId="437204220" sldId="492"/>
        </pc:sldMkLst>
        <pc:spChg chg="mod">
          <ac:chgData name="Goutham Makkena" userId="ee2210368fc1934b" providerId="LiveId" clId="{3E7A169C-2515-40FD-9C07-5854859345BA}" dt="2020-07-20T07:01:45.905" v="3336" actId="14100"/>
          <ac:spMkLst>
            <pc:docMk/>
            <pc:sldMk cId="437204220" sldId="492"/>
            <ac:spMk id="2" creationId="{9D63514A-C588-4C16-B5D8-231925DA54F0}"/>
          </ac:spMkLst>
        </pc:spChg>
        <pc:spChg chg="mod">
          <ac:chgData name="Goutham Makkena" userId="ee2210368fc1934b" providerId="LiveId" clId="{3E7A169C-2515-40FD-9C07-5854859345BA}" dt="2020-07-18T08:29:51.570" v="2859" actId="123"/>
          <ac:spMkLst>
            <pc:docMk/>
            <pc:sldMk cId="437204220" sldId="492"/>
            <ac:spMk id="3" creationId="{363E73B1-ECAF-4436-8345-66394B2F3A8E}"/>
          </ac:spMkLst>
        </pc:spChg>
        <pc:spChg chg="add">
          <ac:chgData name="Goutham Makkena" userId="ee2210368fc1934b" providerId="LiveId" clId="{3E7A169C-2515-40FD-9C07-5854859345BA}" dt="2020-07-18T08:24:47.014" v="2677" actId="26606"/>
          <ac:spMkLst>
            <pc:docMk/>
            <pc:sldMk cId="437204220" sldId="492"/>
            <ac:spMk id="9" creationId="{577D1452-F0B7-431E-9A24-D3F7103D8510}"/>
          </ac:spMkLst>
        </pc:spChg>
        <pc:spChg chg="add del">
          <ac:chgData name="Goutham Makkena" userId="ee2210368fc1934b" providerId="LiveId" clId="{3E7A169C-2515-40FD-9C07-5854859345BA}" dt="2020-07-18T07:10:12.224" v="2669" actId="26606"/>
          <ac:spMkLst>
            <pc:docMk/>
            <pc:sldMk cId="437204220" sldId="492"/>
            <ac:spMk id="10" creationId="{46F7435D-E3DB-47B1-BA61-B00ACC83A9DE}"/>
          </ac:spMkLst>
        </pc:spChg>
        <pc:spChg chg="add del">
          <ac:chgData name="Goutham Makkena" userId="ee2210368fc1934b" providerId="LiveId" clId="{3E7A169C-2515-40FD-9C07-5854859345BA}" dt="2020-07-18T07:10:12.224" v="2669" actId="26606"/>
          <ac:spMkLst>
            <pc:docMk/>
            <pc:sldMk cId="437204220" sldId="492"/>
            <ac:spMk id="12" creationId="{F263A0B5-F8C4-4116-809F-78A768EA79A6}"/>
          </ac:spMkLst>
        </pc:spChg>
        <pc:spChg chg="add">
          <ac:chgData name="Goutham Makkena" userId="ee2210368fc1934b" providerId="LiveId" clId="{3E7A169C-2515-40FD-9C07-5854859345BA}" dt="2020-07-18T08:24:47.014" v="2677" actId="26606"/>
          <ac:spMkLst>
            <pc:docMk/>
            <pc:sldMk cId="437204220" sldId="492"/>
            <ac:spMk id="14" creationId="{A660F4F9-5DF5-4F15-BE6A-CD8648BB1148}"/>
          </ac:spMkLst>
        </pc:spChg>
        <pc:picChg chg="add del mod">
          <ac:chgData name="Goutham Makkena" userId="ee2210368fc1934b" providerId="LiveId" clId="{3E7A169C-2515-40FD-9C07-5854859345BA}" dt="2020-07-18T07:41:47.583" v="2670" actId="478"/>
          <ac:picMkLst>
            <pc:docMk/>
            <pc:sldMk cId="437204220" sldId="492"/>
            <ac:picMk id="5" creationId="{A2B08F2F-07D0-451E-9BEA-81C5138A5378}"/>
          </ac:picMkLst>
        </pc:picChg>
        <pc:picChg chg="add mod">
          <ac:chgData name="Goutham Makkena" userId="ee2210368fc1934b" providerId="LiveId" clId="{3E7A169C-2515-40FD-9C07-5854859345BA}" dt="2020-07-18T08:24:47.014" v="2677" actId="26606"/>
          <ac:picMkLst>
            <pc:docMk/>
            <pc:sldMk cId="437204220" sldId="492"/>
            <ac:picMk id="7" creationId="{A606A17E-FD8D-49D8-9EA9-941A2EEEE0F2}"/>
          </ac:picMkLst>
        </pc:picChg>
      </pc:sldChg>
      <pc:sldChg chg="delSp modSp new mod">
        <pc:chgData name="Goutham Makkena" userId="ee2210368fc1934b" providerId="LiveId" clId="{3E7A169C-2515-40FD-9C07-5854859345BA}" dt="2020-07-20T07:02:08.581" v="3338" actId="207"/>
        <pc:sldMkLst>
          <pc:docMk/>
          <pc:sldMk cId="532672966" sldId="493"/>
        </pc:sldMkLst>
        <pc:spChg chg="del">
          <ac:chgData name="Goutham Makkena" userId="ee2210368fc1934b" providerId="LiveId" clId="{3E7A169C-2515-40FD-9C07-5854859345BA}" dt="2020-07-18T08:25:24.093" v="2679" actId="478"/>
          <ac:spMkLst>
            <pc:docMk/>
            <pc:sldMk cId="532672966" sldId="493"/>
            <ac:spMk id="2" creationId="{489523C7-90D9-4FA4-B698-DACC42608D21}"/>
          </ac:spMkLst>
        </pc:spChg>
        <pc:spChg chg="mod">
          <ac:chgData name="Goutham Makkena" userId="ee2210368fc1934b" providerId="LiveId" clId="{3E7A169C-2515-40FD-9C07-5854859345BA}" dt="2020-07-20T07:02:08.581" v="3338" actId="207"/>
          <ac:spMkLst>
            <pc:docMk/>
            <pc:sldMk cId="532672966" sldId="493"/>
            <ac:spMk id="3" creationId="{338642AE-161E-4B17-B60F-1E9F68F8F290}"/>
          </ac:spMkLst>
        </pc:spChg>
      </pc:sldChg>
      <pc:sldChg chg="addSp delSp modSp new mod modAnim">
        <pc:chgData name="Goutham Makkena" userId="ee2210368fc1934b" providerId="LiveId" clId="{3E7A169C-2515-40FD-9C07-5854859345BA}" dt="2020-07-20T06:50:09.990" v="3098" actId="27636"/>
        <pc:sldMkLst>
          <pc:docMk/>
          <pc:sldMk cId="3053301253" sldId="494"/>
        </pc:sldMkLst>
        <pc:spChg chg="mod">
          <ac:chgData name="Goutham Makkena" userId="ee2210368fc1934b" providerId="LiveId" clId="{3E7A169C-2515-40FD-9C07-5854859345BA}" dt="2020-07-20T06:50:09.990" v="3098" actId="27636"/>
          <ac:spMkLst>
            <pc:docMk/>
            <pc:sldMk cId="3053301253" sldId="494"/>
            <ac:spMk id="2" creationId="{51B39696-49D9-41BC-AFD0-C195F85697C6}"/>
          </ac:spMkLst>
        </pc:spChg>
        <pc:spChg chg="mod">
          <ac:chgData name="Goutham Makkena" userId="ee2210368fc1934b" providerId="LiveId" clId="{3E7A169C-2515-40FD-9C07-5854859345BA}" dt="2020-07-18T08:49:25.101" v="2955" actId="14100"/>
          <ac:spMkLst>
            <pc:docMk/>
            <pc:sldMk cId="3053301253" sldId="494"/>
            <ac:spMk id="3" creationId="{7620B11A-BB55-4923-9025-EF961E44A1E9}"/>
          </ac:spMkLst>
        </pc:spChg>
        <pc:spChg chg="add mod">
          <ac:chgData name="Goutham Makkena" userId="ee2210368fc1934b" providerId="LiveId" clId="{3E7A169C-2515-40FD-9C07-5854859345BA}" dt="2020-07-18T08:49:50.889" v="3013" actId="5793"/>
          <ac:spMkLst>
            <pc:docMk/>
            <pc:sldMk cId="3053301253" sldId="494"/>
            <ac:spMk id="6" creationId="{CB82C165-6E8D-42AB-B381-8D38E615816E}"/>
          </ac:spMkLst>
        </pc:spChg>
        <pc:picChg chg="add mod">
          <ac:chgData name="Goutham Makkena" userId="ee2210368fc1934b" providerId="LiveId" clId="{3E7A169C-2515-40FD-9C07-5854859345BA}" dt="2020-07-18T08:49:30.445" v="2956" actId="1076"/>
          <ac:picMkLst>
            <pc:docMk/>
            <pc:sldMk cId="3053301253" sldId="494"/>
            <ac:picMk id="5" creationId="{806C77EC-1E98-4CFA-96D8-AE2B64E99586}"/>
          </ac:picMkLst>
        </pc:picChg>
        <pc:picChg chg="add mod">
          <ac:chgData name="Goutham Makkena" userId="ee2210368fc1934b" providerId="LiveId" clId="{3E7A169C-2515-40FD-9C07-5854859345BA}" dt="2020-07-18T08:50:53.503" v="3025" actId="1076"/>
          <ac:picMkLst>
            <pc:docMk/>
            <pc:sldMk cId="3053301253" sldId="494"/>
            <ac:picMk id="7" creationId="{3B008F99-0476-4193-A73A-394F9EEC92A4}"/>
          </ac:picMkLst>
        </pc:picChg>
        <pc:picChg chg="add mod">
          <ac:chgData name="Goutham Makkena" userId="ee2210368fc1934b" providerId="LiveId" clId="{3E7A169C-2515-40FD-9C07-5854859345BA}" dt="2020-07-18T08:50:56.116" v="3026" actId="1076"/>
          <ac:picMkLst>
            <pc:docMk/>
            <pc:sldMk cId="3053301253" sldId="494"/>
            <ac:picMk id="8" creationId="{409BD831-F0FC-4C62-8175-C8BD687DD0BB}"/>
          </ac:picMkLst>
        </pc:picChg>
        <pc:picChg chg="add mod">
          <ac:chgData name="Goutham Makkena" userId="ee2210368fc1934b" providerId="LiveId" clId="{3E7A169C-2515-40FD-9C07-5854859345BA}" dt="2020-07-18T08:51:51.278" v="3043" actId="1076"/>
          <ac:picMkLst>
            <pc:docMk/>
            <pc:sldMk cId="3053301253" sldId="494"/>
            <ac:picMk id="9" creationId="{CF1259AF-7394-46B5-B3F5-0A10D4B89A5E}"/>
          </ac:picMkLst>
        </pc:picChg>
        <pc:picChg chg="add del mod">
          <ac:chgData name="Goutham Makkena" userId="ee2210368fc1934b" providerId="LiveId" clId="{3E7A169C-2515-40FD-9C07-5854859345BA}" dt="2020-07-18T08:52:00.326" v="3045" actId="478"/>
          <ac:picMkLst>
            <pc:docMk/>
            <pc:sldMk cId="3053301253" sldId="494"/>
            <ac:picMk id="10" creationId="{423FF02A-96F6-45DB-96FB-C9EF71F70F5B}"/>
          </ac:picMkLst>
        </pc:picChg>
        <pc:picChg chg="add mod">
          <ac:chgData name="Goutham Makkena" userId="ee2210368fc1934b" providerId="LiveId" clId="{3E7A169C-2515-40FD-9C07-5854859345BA}" dt="2020-07-18T08:52:36.855" v="3048" actId="14100"/>
          <ac:picMkLst>
            <pc:docMk/>
            <pc:sldMk cId="3053301253" sldId="494"/>
            <ac:picMk id="11" creationId="{6A8BC0E1-1D5C-4DFF-8E8F-66C3F748C9FF}"/>
          </ac:picMkLst>
        </pc:picChg>
      </pc:sldChg>
      <pc:sldChg chg="new del">
        <pc:chgData name="Goutham Makkena" userId="ee2210368fc1934b" providerId="LiveId" clId="{3E7A169C-2515-40FD-9C07-5854859345BA}" dt="2020-07-18T08:43:17.079" v="2861" actId="47"/>
        <pc:sldMkLst>
          <pc:docMk/>
          <pc:sldMk cId="3188440883" sldId="494"/>
        </pc:sldMkLst>
      </pc:sldChg>
      <pc:sldChg chg="addSp modSp new mod modAnim">
        <pc:chgData name="Goutham Makkena" userId="ee2210368fc1934b" providerId="LiveId" clId="{3E7A169C-2515-40FD-9C07-5854859345BA}" dt="2020-07-20T09:28:43.009" v="3567" actId="14100"/>
        <pc:sldMkLst>
          <pc:docMk/>
          <pc:sldMk cId="471159448" sldId="495"/>
        </pc:sldMkLst>
        <pc:spChg chg="mod">
          <ac:chgData name="Goutham Makkena" userId="ee2210368fc1934b" providerId="LiveId" clId="{3E7A169C-2515-40FD-9C07-5854859345BA}" dt="2020-07-20T09:24:31.770" v="3505" actId="20577"/>
          <ac:spMkLst>
            <pc:docMk/>
            <pc:sldMk cId="471159448" sldId="495"/>
            <ac:spMk id="2" creationId="{548F953D-8279-4162-A982-F8357F4429DE}"/>
          </ac:spMkLst>
        </pc:spChg>
        <pc:spChg chg="mod">
          <ac:chgData name="Goutham Makkena" userId="ee2210368fc1934b" providerId="LiveId" clId="{3E7A169C-2515-40FD-9C07-5854859345BA}" dt="2020-07-20T09:27:43.618" v="3560" actId="14100"/>
          <ac:spMkLst>
            <pc:docMk/>
            <pc:sldMk cId="471159448" sldId="495"/>
            <ac:spMk id="3" creationId="{E1D096CF-3FF8-4D2D-9B65-2E029E5B27DB}"/>
          </ac:spMkLst>
        </pc:spChg>
        <pc:picChg chg="add mod">
          <ac:chgData name="Goutham Makkena" userId="ee2210368fc1934b" providerId="LiveId" clId="{3E7A169C-2515-40FD-9C07-5854859345BA}" dt="2020-07-20T09:28:43.009" v="3567" actId="14100"/>
          <ac:picMkLst>
            <pc:docMk/>
            <pc:sldMk cId="471159448" sldId="495"/>
            <ac:picMk id="5" creationId="{F4F60D83-B7A2-4229-9BA0-BA3996A5297D}"/>
          </ac:picMkLst>
        </pc:picChg>
      </pc:sldChg>
      <pc:sldChg chg="addSp modSp new mod modAnim">
        <pc:chgData name="Goutham Makkena" userId="ee2210368fc1934b" providerId="LiveId" clId="{3E7A169C-2515-40FD-9C07-5854859345BA}" dt="2020-07-21T16:35:43.613" v="3817"/>
        <pc:sldMkLst>
          <pc:docMk/>
          <pc:sldMk cId="467902509" sldId="496"/>
        </pc:sldMkLst>
        <pc:spChg chg="mod">
          <ac:chgData name="Goutham Makkena" userId="ee2210368fc1934b" providerId="LiveId" clId="{3E7A169C-2515-40FD-9C07-5854859345BA}" dt="2020-07-20T09:33:49.994" v="3608" actId="20577"/>
          <ac:spMkLst>
            <pc:docMk/>
            <pc:sldMk cId="467902509" sldId="496"/>
            <ac:spMk id="2" creationId="{779705F7-7885-49A1-822C-A7C5CDBB9F9C}"/>
          </ac:spMkLst>
        </pc:spChg>
        <pc:spChg chg="mod">
          <ac:chgData name="Goutham Makkena" userId="ee2210368fc1934b" providerId="LiveId" clId="{3E7A169C-2515-40FD-9C07-5854859345BA}" dt="2020-07-20T09:34:37.844" v="3617" actId="14100"/>
          <ac:spMkLst>
            <pc:docMk/>
            <pc:sldMk cId="467902509" sldId="496"/>
            <ac:spMk id="3" creationId="{252E7895-1C36-4EF7-BA9F-9B4DDD210BBB}"/>
          </ac:spMkLst>
        </pc:spChg>
        <pc:spChg chg="add mod">
          <ac:chgData name="Goutham Makkena" userId="ee2210368fc1934b" providerId="LiveId" clId="{3E7A169C-2515-40FD-9C07-5854859345BA}" dt="2020-07-21T16:32:09.062" v="3780" actId="20577"/>
          <ac:spMkLst>
            <pc:docMk/>
            <pc:sldMk cId="467902509" sldId="496"/>
            <ac:spMk id="4" creationId="{55B7B917-707D-41F5-838E-88F14F64CA74}"/>
          </ac:spMkLst>
        </pc:spChg>
        <pc:spChg chg="add mod">
          <ac:chgData name="Goutham Makkena" userId="ee2210368fc1934b" providerId="LiveId" clId="{3E7A169C-2515-40FD-9C07-5854859345BA}" dt="2020-07-21T16:32:29.335" v="3792" actId="20577"/>
          <ac:spMkLst>
            <pc:docMk/>
            <pc:sldMk cId="467902509" sldId="496"/>
            <ac:spMk id="5" creationId="{6F11F4A1-A059-48A6-943C-D0C24FF21114}"/>
          </ac:spMkLst>
        </pc:spChg>
        <pc:spChg chg="add mod">
          <ac:chgData name="Goutham Makkena" userId="ee2210368fc1934b" providerId="LiveId" clId="{3E7A169C-2515-40FD-9C07-5854859345BA}" dt="2020-07-21T16:33:56.255" v="3805" actId="20577"/>
          <ac:spMkLst>
            <pc:docMk/>
            <pc:sldMk cId="467902509" sldId="496"/>
            <ac:spMk id="6" creationId="{F5AB0133-5835-4A66-841C-818F7EC03696}"/>
          </ac:spMkLst>
        </pc:spChg>
        <pc:spChg chg="add mod">
          <ac:chgData name="Goutham Makkena" userId="ee2210368fc1934b" providerId="LiveId" clId="{3E7A169C-2515-40FD-9C07-5854859345BA}" dt="2020-07-21T16:35:17.518" v="3812" actId="1076"/>
          <ac:spMkLst>
            <pc:docMk/>
            <pc:sldMk cId="467902509" sldId="496"/>
            <ac:spMk id="7" creationId="{50E2DF44-5EA3-4578-AB56-CF6CCBAEFD87}"/>
          </ac:spMkLst>
        </pc:spChg>
      </pc:sldChg>
      <pc:sldChg chg="addSp modSp new mod">
        <pc:chgData name="Goutham Makkena" userId="ee2210368fc1934b" providerId="LiveId" clId="{3E7A169C-2515-40FD-9C07-5854859345BA}" dt="2020-07-20T09:51:18.489" v="3728" actId="1076"/>
        <pc:sldMkLst>
          <pc:docMk/>
          <pc:sldMk cId="1901925422" sldId="497"/>
        </pc:sldMkLst>
        <pc:spChg chg="mod">
          <ac:chgData name="Goutham Makkena" userId="ee2210368fc1934b" providerId="LiveId" clId="{3E7A169C-2515-40FD-9C07-5854859345BA}" dt="2020-07-20T09:44:59.921" v="3629" actId="20577"/>
          <ac:spMkLst>
            <pc:docMk/>
            <pc:sldMk cId="1901925422" sldId="497"/>
            <ac:spMk id="2" creationId="{2ED09648-C9A3-475D-B622-841EFA80375B}"/>
          </ac:spMkLst>
        </pc:spChg>
        <pc:spChg chg="mod">
          <ac:chgData name="Goutham Makkena" userId="ee2210368fc1934b" providerId="LiveId" clId="{3E7A169C-2515-40FD-9C07-5854859345BA}" dt="2020-07-20T09:48:15.627" v="3681" actId="5793"/>
          <ac:spMkLst>
            <pc:docMk/>
            <pc:sldMk cId="1901925422" sldId="497"/>
            <ac:spMk id="3" creationId="{DD034C7D-B80C-4964-8A05-920455DCBFC3}"/>
          </ac:spMkLst>
        </pc:spChg>
        <pc:spChg chg="add mod">
          <ac:chgData name="Goutham Makkena" userId="ee2210368fc1934b" providerId="LiveId" clId="{3E7A169C-2515-40FD-9C07-5854859345BA}" dt="2020-07-20T09:51:18.489" v="3728" actId="1076"/>
          <ac:spMkLst>
            <pc:docMk/>
            <pc:sldMk cId="1901925422" sldId="497"/>
            <ac:spMk id="4" creationId="{9B73B9C1-9A78-4CFD-B0A1-5948427A9AD0}"/>
          </ac:spMkLst>
        </pc:spChg>
      </pc:sldChg>
      <pc:sldChg chg="addSp modSp new mod">
        <pc:chgData name="Goutham Makkena" userId="ee2210368fc1934b" providerId="LiveId" clId="{3E7A169C-2515-40FD-9C07-5854859345BA}" dt="2020-07-20T09:52:44.538" v="3742" actId="15"/>
        <pc:sldMkLst>
          <pc:docMk/>
          <pc:sldMk cId="704236038" sldId="498"/>
        </pc:sldMkLst>
        <pc:spChg chg="mod">
          <ac:chgData name="Goutham Makkena" userId="ee2210368fc1934b" providerId="LiveId" clId="{3E7A169C-2515-40FD-9C07-5854859345BA}" dt="2020-07-20T09:50:06.130" v="3691" actId="20577"/>
          <ac:spMkLst>
            <pc:docMk/>
            <pc:sldMk cId="704236038" sldId="498"/>
            <ac:spMk id="2" creationId="{1FD2C882-3810-4640-9571-C4CD176F712E}"/>
          </ac:spMkLst>
        </pc:spChg>
        <pc:spChg chg="mod">
          <ac:chgData name="Goutham Makkena" userId="ee2210368fc1934b" providerId="LiveId" clId="{3E7A169C-2515-40FD-9C07-5854859345BA}" dt="2020-07-20T09:52:44.538" v="3742" actId="15"/>
          <ac:spMkLst>
            <pc:docMk/>
            <pc:sldMk cId="704236038" sldId="498"/>
            <ac:spMk id="3" creationId="{FADD7CAE-95D9-40E4-878A-2DC12ECEFA64}"/>
          </ac:spMkLst>
        </pc:spChg>
        <pc:spChg chg="add mod">
          <ac:chgData name="Goutham Makkena" userId="ee2210368fc1934b" providerId="LiveId" clId="{3E7A169C-2515-40FD-9C07-5854859345BA}" dt="2020-07-20T09:51:09.966" v="3726" actId="113"/>
          <ac:spMkLst>
            <pc:docMk/>
            <pc:sldMk cId="704236038" sldId="498"/>
            <ac:spMk id="4" creationId="{B2C49D55-29DD-47D2-AB20-6EEE20E1DD14}"/>
          </ac:spMkLst>
        </pc:spChg>
      </pc:sldChg>
      <pc:sldChg chg="addSp delSp modSp new mod">
        <pc:chgData name="Goutham Makkena" userId="ee2210368fc1934b" providerId="LiveId" clId="{3E7A169C-2515-40FD-9C07-5854859345BA}" dt="2020-08-01T07:27:30.879" v="3871" actId="208"/>
        <pc:sldMkLst>
          <pc:docMk/>
          <pc:sldMk cId="924788285" sldId="499"/>
        </pc:sldMkLst>
        <pc:spChg chg="mod">
          <ac:chgData name="Goutham Makkena" userId="ee2210368fc1934b" providerId="LiveId" clId="{3E7A169C-2515-40FD-9C07-5854859345BA}" dt="2020-08-01T07:26:21.180" v="3852" actId="20577"/>
          <ac:spMkLst>
            <pc:docMk/>
            <pc:sldMk cId="924788285" sldId="499"/>
            <ac:spMk id="2" creationId="{7CF5F943-DD6D-40B8-BAEC-70F801D91DC8}"/>
          </ac:spMkLst>
        </pc:spChg>
        <pc:spChg chg="del">
          <ac:chgData name="Goutham Makkena" userId="ee2210368fc1934b" providerId="LiveId" clId="{3E7A169C-2515-40FD-9C07-5854859345BA}" dt="2020-08-01T07:26:30.828" v="3853" actId="478"/>
          <ac:spMkLst>
            <pc:docMk/>
            <pc:sldMk cId="924788285" sldId="499"/>
            <ac:spMk id="3" creationId="{FD8C6716-49AB-466D-BE9B-214A523390BE}"/>
          </ac:spMkLst>
        </pc:spChg>
        <pc:spChg chg="add mod">
          <ac:chgData name="Goutham Makkena" userId="ee2210368fc1934b" providerId="LiveId" clId="{3E7A169C-2515-40FD-9C07-5854859345BA}" dt="2020-08-01T07:26:45.741" v="3860" actId="20577"/>
          <ac:spMkLst>
            <pc:docMk/>
            <pc:sldMk cId="924788285" sldId="499"/>
            <ac:spMk id="4" creationId="{65169D74-DDB1-4202-A1C2-CEEDFCF78005}"/>
          </ac:spMkLst>
        </pc:spChg>
        <pc:spChg chg="add mod">
          <ac:chgData name="Goutham Makkena" userId="ee2210368fc1934b" providerId="LiveId" clId="{3E7A169C-2515-40FD-9C07-5854859345BA}" dt="2020-08-01T07:27:25.301" v="3870" actId="207"/>
          <ac:spMkLst>
            <pc:docMk/>
            <pc:sldMk cId="924788285" sldId="499"/>
            <ac:spMk id="5" creationId="{DCA8AB06-1A19-4D8A-8528-2F99507D21D5}"/>
          </ac:spMkLst>
        </pc:spChg>
        <pc:spChg chg="add mod">
          <ac:chgData name="Goutham Makkena" userId="ee2210368fc1934b" providerId="LiveId" clId="{3E7A169C-2515-40FD-9C07-5854859345BA}" dt="2020-08-01T07:27:30.879" v="3871" actId="208"/>
          <ac:spMkLst>
            <pc:docMk/>
            <pc:sldMk cId="924788285" sldId="499"/>
            <ac:spMk id="6" creationId="{31D2B2A9-ACA0-47ED-BDF5-B7E7BDBCAE0B}"/>
          </ac:spMkLst>
        </pc:spChg>
      </pc:sldChg>
      <pc:sldChg chg="new del">
        <pc:chgData name="Goutham Makkena" userId="ee2210368fc1934b" providerId="LiveId" clId="{3E7A169C-2515-40FD-9C07-5854859345BA}" dt="2020-08-01T07:26:05.301" v="3820" actId="680"/>
        <pc:sldMkLst>
          <pc:docMk/>
          <pc:sldMk cId="2339551489" sldId="499"/>
        </pc:sldMkLst>
      </pc:sldChg>
      <pc:sldChg chg="addSp delSp modSp new mod">
        <pc:chgData name="Goutham Makkena" userId="ee2210368fc1934b" providerId="LiveId" clId="{3E7A169C-2515-40FD-9C07-5854859345BA}" dt="2020-08-01T07:28:24.676" v="3898" actId="1076"/>
        <pc:sldMkLst>
          <pc:docMk/>
          <pc:sldMk cId="3480117667" sldId="500"/>
        </pc:sldMkLst>
        <pc:spChg chg="mod">
          <ac:chgData name="Goutham Makkena" userId="ee2210368fc1934b" providerId="LiveId" clId="{3E7A169C-2515-40FD-9C07-5854859345BA}" dt="2020-08-01T07:27:49.981" v="3885" actId="20577"/>
          <ac:spMkLst>
            <pc:docMk/>
            <pc:sldMk cId="3480117667" sldId="500"/>
            <ac:spMk id="2" creationId="{DD44E824-6D00-46B8-A235-E4F89B0CA79E}"/>
          </ac:spMkLst>
        </pc:spChg>
        <pc:spChg chg="del">
          <ac:chgData name="Goutham Makkena" userId="ee2210368fc1934b" providerId="LiveId" clId="{3E7A169C-2515-40FD-9C07-5854859345BA}" dt="2020-08-01T07:27:56.765" v="3886" actId="478"/>
          <ac:spMkLst>
            <pc:docMk/>
            <pc:sldMk cId="3480117667" sldId="500"/>
            <ac:spMk id="3" creationId="{3F7F8E9F-8E70-4858-AD80-5A0596A4FBFB}"/>
          </ac:spMkLst>
        </pc:spChg>
        <pc:spChg chg="add mod">
          <ac:chgData name="Goutham Makkena" userId="ee2210368fc1934b" providerId="LiveId" clId="{3E7A169C-2515-40FD-9C07-5854859345BA}" dt="2020-08-01T07:28:24.676" v="3898" actId="1076"/>
          <ac:spMkLst>
            <pc:docMk/>
            <pc:sldMk cId="3480117667" sldId="500"/>
            <ac:spMk id="4" creationId="{00F1BBC7-C912-422D-8ABC-D44858A47999}"/>
          </ac:spMkLst>
        </pc:spChg>
      </pc:sldChg>
      <pc:sldChg chg="addSp delSp modSp new mod modAnim">
        <pc:chgData name="Goutham Makkena" userId="ee2210368fc1934b" providerId="LiveId" clId="{3E7A169C-2515-40FD-9C07-5854859345BA}" dt="2020-08-01T07:29:36.011" v="3928" actId="1076"/>
        <pc:sldMkLst>
          <pc:docMk/>
          <pc:sldMk cId="2000981315" sldId="501"/>
        </pc:sldMkLst>
        <pc:spChg chg="mod">
          <ac:chgData name="Goutham Makkena" userId="ee2210368fc1934b" providerId="LiveId" clId="{3E7A169C-2515-40FD-9C07-5854859345BA}" dt="2020-08-01T07:28:36.724" v="3904" actId="20577"/>
          <ac:spMkLst>
            <pc:docMk/>
            <pc:sldMk cId="2000981315" sldId="501"/>
            <ac:spMk id="2" creationId="{FA399A7A-17E9-4227-84EA-3A9D4E023976}"/>
          </ac:spMkLst>
        </pc:spChg>
        <pc:spChg chg="del">
          <ac:chgData name="Goutham Makkena" userId="ee2210368fc1934b" providerId="LiveId" clId="{3E7A169C-2515-40FD-9C07-5854859345BA}" dt="2020-08-01T07:28:44.660" v="3905" actId="478"/>
          <ac:spMkLst>
            <pc:docMk/>
            <pc:sldMk cId="2000981315" sldId="501"/>
            <ac:spMk id="3" creationId="{6E4055A3-47C2-4993-A9B9-145B48EDD63D}"/>
          </ac:spMkLst>
        </pc:spChg>
        <pc:spChg chg="add mod">
          <ac:chgData name="Goutham Makkena" userId="ee2210368fc1934b" providerId="LiveId" clId="{3E7A169C-2515-40FD-9C07-5854859345BA}" dt="2020-08-01T07:28:52.613" v="3913" actId="6549"/>
          <ac:spMkLst>
            <pc:docMk/>
            <pc:sldMk cId="2000981315" sldId="501"/>
            <ac:spMk id="4" creationId="{B611EB8A-70F4-4DAA-92DD-6A9A7FEA8EDA}"/>
          </ac:spMkLst>
        </pc:spChg>
        <pc:spChg chg="add mod">
          <ac:chgData name="Goutham Makkena" userId="ee2210368fc1934b" providerId="LiveId" clId="{3E7A169C-2515-40FD-9C07-5854859345BA}" dt="2020-08-01T07:29:28.548" v="3926" actId="207"/>
          <ac:spMkLst>
            <pc:docMk/>
            <pc:sldMk cId="2000981315" sldId="501"/>
            <ac:spMk id="5" creationId="{1A07B506-7093-4A50-895F-4C2CA9165F27}"/>
          </ac:spMkLst>
        </pc:spChg>
        <pc:picChg chg="add mod">
          <ac:chgData name="Goutham Makkena" userId="ee2210368fc1934b" providerId="LiveId" clId="{3E7A169C-2515-40FD-9C07-5854859345BA}" dt="2020-08-01T07:29:36.011" v="3928" actId="1076"/>
          <ac:picMkLst>
            <pc:docMk/>
            <pc:sldMk cId="2000981315" sldId="501"/>
            <ac:picMk id="6" creationId="{A584A0F1-CA08-40CC-8146-DF6F62278B8B}"/>
          </ac:picMkLst>
        </pc:picChg>
      </pc:sldChg>
      <pc:sldChg chg="addSp delSp modSp new mod">
        <pc:chgData name="Goutham Makkena" userId="ee2210368fc1934b" providerId="LiveId" clId="{3E7A169C-2515-40FD-9C07-5854859345BA}" dt="2020-08-01T07:30:32.051" v="3973" actId="14100"/>
        <pc:sldMkLst>
          <pc:docMk/>
          <pc:sldMk cId="2832558415" sldId="502"/>
        </pc:sldMkLst>
        <pc:spChg chg="mod">
          <ac:chgData name="Goutham Makkena" userId="ee2210368fc1934b" providerId="LiveId" clId="{3E7A169C-2515-40FD-9C07-5854859345BA}" dt="2020-08-01T07:29:52.709" v="3949" actId="20577"/>
          <ac:spMkLst>
            <pc:docMk/>
            <pc:sldMk cId="2832558415" sldId="502"/>
            <ac:spMk id="2" creationId="{80E44068-0E27-4F1E-8606-FF7A51D2055F}"/>
          </ac:spMkLst>
        </pc:spChg>
        <pc:spChg chg="del">
          <ac:chgData name="Goutham Makkena" userId="ee2210368fc1934b" providerId="LiveId" clId="{3E7A169C-2515-40FD-9C07-5854859345BA}" dt="2020-08-01T07:29:59.516" v="3950"/>
          <ac:spMkLst>
            <pc:docMk/>
            <pc:sldMk cId="2832558415" sldId="502"/>
            <ac:spMk id="3" creationId="{B3A7A44A-E890-42FD-AE11-49AAE6CC9FE2}"/>
          </ac:spMkLst>
        </pc:spChg>
        <pc:spChg chg="add mod">
          <ac:chgData name="Goutham Makkena" userId="ee2210368fc1934b" providerId="LiveId" clId="{3E7A169C-2515-40FD-9C07-5854859345BA}" dt="2020-08-01T07:30:21.125" v="3969" actId="6549"/>
          <ac:spMkLst>
            <pc:docMk/>
            <pc:sldMk cId="2832558415" sldId="502"/>
            <ac:spMk id="4" creationId="{EDCFE494-6812-4C63-AB3B-7B595F9F125A}"/>
          </ac:spMkLst>
        </pc:spChg>
        <pc:picChg chg="add mod">
          <ac:chgData name="Goutham Makkena" userId="ee2210368fc1934b" providerId="LiveId" clId="{3E7A169C-2515-40FD-9C07-5854859345BA}" dt="2020-08-01T07:30:32.051" v="3973" actId="14100"/>
          <ac:picMkLst>
            <pc:docMk/>
            <pc:sldMk cId="2832558415" sldId="502"/>
            <ac:picMk id="5" creationId="{1488CB71-8F73-418E-A67A-B32B182FBD6D}"/>
          </ac:picMkLst>
        </pc:picChg>
      </pc:sldChg>
      <pc:sldChg chg="addSp delSp modSp new mod">
        <pc:chgData name="Goutham Makkena" userId="ee2210368fc1934b" providerId="LiveId" clId="{3E7A169C-2515-40FD-9C07-5854859345BA}" dt="2020-08-01T07:30:53.523" v="3993" actId="1076"/>
        <pc:sldMkLst>
          <pc:docMk/>
          <pc:sldMk cId="1981905515" sldId="503"/>
        </pc:sldMkLst>
        <pc:spChg chg="mod">
          <ac:chgData name="Goutham Makkena" userId="ee2210368fc1934b" providerId="LiveId" clId="{3E7A169C-2515-40FD-9C07-5854859345BA}" dt="2020-08-01T07:30:45.513" v="3989" actId="20577"/>
          <ac:spMkLst>
            <pc:docMk/>
            <pc:sldMk cId="1981905515" sldId="503"/>
            <ac:spMk id="2" creationId="{904E3E48-7417-4391-A9F8-B7AFC820C4C9}"/>
          </ac:spMkLst>
        </pc:spChg>
        <pc:spChg chg="del">
          <ac:chgData name="Goutham Makkena" userId="ee2210368fc1934b" providerId="LiveId" clId="{3E7A169C-2515-40FD-9C07-5854859345BA}" dt="2020-08-01T07:30:50.333" v="3990" actId="478"/>
          <ac:spMkLst>
            <pc:docMk/>
            <pc:sldMk cId="1981905515" sldId="503"/>
            <ac:spMk id="3" creationId="{FE669E82-9EC5-4B6A-9BBD-62CDE8D2ECA4}"/>
          </ac:spMkLst>
        </pc:spChg>
        <pc:picChg chg="add mod">
          <ac:chgData name="Goutham Makkena" userId="ee2210368fc1934b" providerId="LiveId" clId="{3E7A169C-2515-40FD-9C07-5854859345BA}" dt="2020-08-01T07:30:53.523" v="3993" actId="1076"/>
          <ac:picMkLst>
            <pc:docMk/>
            <pc:sldMk cId="1981905515" sldId="503"/>
            <ac:picMk id="4" creationId="{B59521C1-4FD6-4DE6-B249-82CA69D01ADE}"/>
          </ac:picMkLst>
        </pc:picChg>
      </pc:sldChg>
      <pc:sldChg chg="addSp delSp modSp new mod">
        <pc:chgData name="Goutham Makkena" userId="ee2210368fc1934b" providerId="LiveId" clId="{3E7A169C-2515-40FD-9C07-5854859345BA}" dt="2020-08-01T07:31:24.530" v="4013" actId="1076"/>
        <pc:sldMkLst>
          <pc:docMk/>
          <pc:sldMk cId="3525459074" sldId="504"/>
        </pc:sldMkLst>
        <pc:spChg chg="mod">
          <ac:chgData name="Goutham Makkena" userId="ee2210368fc1934b" providerId="LiveId" clId="{3E7A169C-2515-40FD-9C07-5854859345BA}" dt="2020-08-01T07:31:13.461" v="4008" actId="20577"/>
          <ac:spMkLst>
            <pc:docMk/>
            <pc:sldMk cId="3525459074" sldId="504"/>
            <ac:spMk id="2" creationId="{2612CA28-423B-4FD9-8947-27C1A8A65D12}"/>
          </ac:spMkLst>
        </pc:spChg>
        <pc:spChg chg="del">
          <ac:chgData name="Goutham Makkena" userId="ee2210368fc1934b" providerId="LiveId" clId="{3E7A169C-2515-40FD-9C07-5854859345BA}" dt="2020-08-01T07:31:16.364" v="4009" actId="478"/>
          <ac:spMkLst>
            <pc:docMk/>
            <pc:sldMk cId="3525459074" sldId="504"/>
            <ac:spMk id="3" creationId="{693C47D7-9A8A-4D3C-AB27-320A46AA17E4}"/>
          </ac:spMkLst>
        </pc:spChg>
        <pc:picChg chg="add mod">
          <ac:chgData name="Goutham Makkena" userId="ee2210368fc1934b" providerId="LiveId" clId="{3E7A169C-2515-40FD-9C07-5854859345BA}" dt="2020-08-01T07:31:24.530" v="4013" actId="1076"/>
          <ac:picMkLst>
            <pc:docMk/>
            <pc:sldMk cId="3525459074" sldId="504"/>
            <ac:picMk id="4" creationId="{C0D31047-AD37-4A7C-A3E8-9CD9BCA402D0}"/>
          </ac:picMkLst>
        </pc:picChg>
      </pc:sldChg>
      <pc:sldChg chg="addSp delSp modSp new mod modAnim">
        <pc:chgData name="Goutham Makkena" userId="ee2210368fc1934b" providerId="LiveId" clId="{3E7A169C-2515-40FD-9C07-5854859345BA}" dt="2020-08-01T07:32:58.187" v="4052" actId="1076"/>
        <pc:sldMkLst>
          <pc:docMk/>
          <pc:sldMk cId="624684680" sldId="505"/>
        </pc:sldMkLst>
        <pc:spChg chg="mod">
          <ac:chgData name="Goutham Makkena" userId="ee2210368fc1934b" providerId="LiveId" clId="{3E7A169C-2515-40FD-9C07-5854859345BA}" dt="2020-08-01T07:32:35.437" v="4042" actId="20577"/>
          <ac:spMkLst>
            <pc:docMk/>
            <pc:sldMk cId="624684680" sldId="505"/>
            <ac:spMk id="2" creationId="{364F7005-9A26-4140-B1BD-729B97A8FFCC}"/>
          </ac:spMkLst>
        </pc:spChg>
        <pc:spChg chg="del">
          <ac:chgData name="Goutham Makkena" userId="ee2210368fc1934b" providerId="LiveId" clId="{3E7A169C-2515-40FD-9C07-5854859345BA}" dt="2020-08-01T07:31:50.916" v="4015" actId="478"/>
          <ac:spMkLst>
            <pc:docMk/>
            <pc:sldMk cId="624684680" sldId="505"/>
            <ac:spMk id="3" creationId="{0A8B9646-A0A2-4A6E-A375-4AE03C4A16AA}"/>
          </ac:spMkLst>
        </pc:spChg>
        <pc:spChg chg="add mod">
          <ac:chgData name="Goutham Makkena" userId="ee2210368fc1934b" providerId="LiveId" clId="{3E7A169C-2515-40FD-9C07-5854859345BA}" dt="2020-08-01T07:32:09.109" v="4027" actId="207"/>
          <ac:spMkLst>
            <pc:docMk/>
            <pc:sldMk cId="624684680" sldId="505"/>
            <ac:spMk id="4" creationId="{3E07D7D9-20F9-4F3E-A8FB-665562536F1A}"/>
          </ac:spMkLst>
        </pc:spChg>
        <pc:spChg chg="add mod">
          <ac:chgData name="Goutham Makkena" userId="ee2210368fc1934b" providerId="LiveId" clId="{3E7A169C-2515-40FD-9C07-5854859345BA}" dt="2020-08-01T07:32:58.187" v="4052" actId="1076"/>
          <ac:spMkLst>
            <pc:docMk/>
            <pc:sldMk cId="624684680" sldId="505"/>
            <ac:spMk id="6" creationId="{6FAB1EFC-5E3D-426C-99EF-448C8BBBD1FF}"/>
          </ac:spMkLst>
        </pc:spChg>
        <pc:spChg chg="add mod">
          <ac:chgData name="Goutham Makkena" userId="ee2210368fc1934b" providerId="LiveId" clId="{3E7A169C-2515-40FD-9C07-5854859345BA}" dt="2020-08-01T07:32:58.187" v="4052" actId="1076"/>
          <ac:spMkLst>
            <pc:docMk/>
            <pc:sldMk cId="624684680" sldId="505"/>
            <ac:spMk id="7" creationId="{2FEEDEF1-61B8-4419-95DB-B8D455E886E5}"/>
          </ac:spMkLst>
        </pc:spChg>
        <pc:spChg chg="add mod">
          <ac:chgData name="Goutham Makkena" userId="ee2210368fc1934b" providerId="LiveId" clId="{3E7A169C-2515-40FD-9C07-5854859345BA}" dt="2020-08-01T07:32:51.659" v="4051" actId="1076"/>
          <ac:spMkLst>
            <pc:docMk/>
            <pc:sldMk cId="624684680" sldId="505"/>
            <ac:spMk id="8" creationId="{112507AE-8E13-4A8E-A92B-751E78EB6278}"/>
          </ac:spMkLst>
        </pc:spChg>
        <pc:picChg chg="add mod">
          <ac:chgData name="Goutham Makkena" userId="ee2210368fc1934b" providerId="LiveId" clId="{3E7A169C-2515-40FD-9C07-5854859345BA}" dt="2020-08-01T07:32:58.187" v="4052" actId="1076"/>
          <ac:picMkLst>
            <pc:docMk/>
            <pc:sldMk cId="624684680" sldId="505"/>
            <ac:picMk id="5" creationId="{63E2B5D9-C847-431B-BB50-4B34A65C0F06}"/>
          </ac:picMkLst>
        </pc:picChg>
      </pc:sldChg>
      <pc:sldChg chg="addSp delSp modSp new mod">
        <pc:chgData name="Goutham Makkena" userId="ee2210368fc1934b" providerId="LiveId" clId="{3E7A169C-2515-40FD-9C07-5854859345BA}" dt="2020-08-01T07:33:45.939" v="4074" actId="14100"/>
        <pc:sldMkLst>
          <pc:docMk/>
          <pc:sldMk cId="1056704416" sldId="506"/>
        </pc:sldMkLst>
        <pc:spChg chg="mod">
          <ac:chgData name="Goutham Makkena" userId="ee2210368fc1934b" providerId="LiveId" clId="{3E7A169C-2515-40FD-9C07-5854859345BA}" dt="2020-08-01T07:33:13.324" v="4066" actId="20577"/>
          <ac:spMkLst>
            <pc:docMk/>
            <pc:sldMk cId="1056704416" sldId="506"/>
            <ac:spMk id="2" creationId="{1F011D90-0845-41FA-ABA4-E1B1B323A63F}"/>
          </ac:spMkLst>
        </pc:spChg>
        <pc:spChg chg="del">
          <ac:chgData name="Goutham Makkena" userId="ee2210368fc1934b" providerId="LiveId" clId="{3E7A169C-2515-40FD-9C07-5854859345BA}" dt="2020-08-01T07:33:19.653" v="4067" actId="478"/>
          <ac:spMkLst>
            <pc:docMk/>
            <pc:sldMk cId="1056704416" sldId="506"/>
            <ac:spMk id="3" creationId="{EEF4370D-A512-4ECF-9A93-59C75B1EF59D}"/>
          </ac:spMkLst>
        </pc:spChg>
        <pc:spChg chg="add mod">
          <ac:chgData name="Goutham Makkena" userId="ee2210368fc1934b" providerId="LiveId" clId="{3E7A169C-2515-40FD-9C07-5854859345BA}" dt="2020-08-01T07:33:20.058" v="4068"/>
          <ac:spMkLst>
            <pc:docMk/>
            <pc:sldMk cId="1056704416" sldId="506"/>
            <ac:spMk id="4" creationId="{F3AED9CF-9E7F-4095-9F9A-D04E7008C966}"/>
          </ac:spMkLst>
        </pc:spChg>
        <pc:spChg chg="add mod">
          <ac:chgData name="Goutham Makkena" userId="ee2210368fc1934b" providerId="LiveId" clId="{3E7A169C-2515-40FD-9C07-5854859345BA}" dt="2020-08-01T07:33:32.995" v="4070" actId="1076"/>
          <ac:spMkLst>
            <pc:docMk/>
            <pc:sldMk cId="1056704416" sldId="506"/>
            <ac:spMk id="5" creationId="{18018332-430B-40BD-B2F5-4353FDE5C9E2}"/>
          </ac:spMkLst>
        </pc:spChg>
        <pc:picChg chg="add mod">
          <ac:chgData name="Goutham Makkena" userId="ee2210368fc1934b" providerId="LiveId" clId="{3E7A169C-2515-40FD-9C07-5854859345BA}" dt="2020-08-01T07:33:45.939" v="4074" actId="14100"/>
          <ac:picMkLst>
            <pc:docMk/>
            <pc:sldMk cId="1056704416" sldId="506"/>
            <ac:picMk id="6" creationId="{CFA8C8DF-4B69-48B3-9AF0-DAD510058CB9}"/>
          </ac:picMkLst>
        </pc:picChg>
      </pc:sldChg>
      <pc:sldMasterChg chg="addSp delSp modSp mod modSldLayout">
        <pc:chgData name="Goutham Makkena" userId="ee2210368fc1934b" providerId="LiveId" clId="{3E7A169C-2515-40FD-9C07-5854859345BA}" dt="2020-07-20T06:52:40.994" v="3177" actId="14100"/>
        <pc:sldMasterMkLst>
          <pc:docMk/>
          <pc:sldMasterMk cId="1245618475" sldId="2147483672"/>
        </pc:sldMasterMkLst>
        <pc:spChg chg="mod">
          <ac:chgData name="Goutham Makkena" userId="ee2210368fc1934b" providerId="LiveId" clId="{3E7A169C-2515-40FD-9C07-5854859345BA}" dt="2020-07-20T06:50:09.743" v="3088" actId="255"/>
          <ac:spMkLst>
            <pc:docMk/>
            <pc:sldMasterMk cId="1245618475" sldId="2147483672"/>
            <ac:spMk id="2" creationId="{00000000-0000-0000-0000-000000000000}"/>
          </ac:spMkLst>
        </pc:spChg>
        <pc:spChg chg="mod">
          <ac:chgData name="Goutham Makkena" userId="ee2210368fc1934b" providerId="LiveId" clId="{3E7A169C-2515-40FD-9C07-5854859345BA}" dt="2020-07-20T06:52:29.778" v="3176" actId="1036"/>
          <ac:spMkLst>
            <pc:docMk/>
            <pc:sldMasterMk cId="1245618475" sldId="2147483672"/>
            <ac:spMk id="3" creationId="{00000000-0000-0000-0000-000000000000}"/>
          </ac:spMkLst>
        </pc:spChg>
        <pc:picChg chg="del">
          <ac:chgData name="Goutham Makkena" userId="ee2210368fc1934b" providerId="LiveId" clId="{3E7A169C-2515-40FD-9C07-5854859345BA}" dt="2020-07-20T06:51:58.027" v="3160" actId="478"/>
          <ac:picMkLst>
            <pc:docMk/>
            <pc:sldMasterMk cId="1245618475" sldId="2147483672"/>
            <ac:picMk id="7" creationId="{A6C8C1E6-C0C0-4A04-8040-85ADA4DD29AA}"/>
          </ac:picMkLst>
        </pc:picChg>
        <pc:picChg chg="add mod">
          <ac:chgData name="Goutham Makkena" userId="ee2210368fc1934b" providerId="LiveId" clId="{3E7A169C-2515-40FD-9C07-5854859345BA}" dt="2020-07-20T06:50:17.067" v="3159" actId="1076"/>
          <ac:picMkLst>
            <pc:docMk/>
            <pc:sldMasterMk cId="1245618475" sldId="2147483672"/>
            <ac:picMk id="9" creationId="{677F5031-86BB-438E-8B4C-456CC9D5EC2D}"/>
          </ac:picMkLst>
        </pc:picChg>
        <pc:picChg chg="add mod">
          <ac:chgData name="Goutham Makkena" userId="ee2210368fc1934b" providerId="LiveId" clId="{3E7A169C-2515-40FD-9C07-5854859345BA}" dt="2020-07-20T06:52:20.931" v="3166" actId="1076"/>
          <ac:picMkLst>
            <pc:docMk/>
            <pc:sldMasterMk cId="1245618475" sldId="2147483672"/>
            <ac:picMk id="11" creationId="{938516AF-5F90-43AA-9A31-F9B3F6996E08}"/>
          </ac:picMkLst>
        </pc:picChg>
        <pc:sldLayoutChg chg="modSp mod">
          <pc:chgData name="Goutham Makkena" userId="ee2210368fc1934b" providerId="LiveId" clId="{3E7A169C-2515-40FD-9C07-5854859345BA}" dt="2020-07-20T06:52:40.994" v="3177" actId="14100"/>
          <pc:sldLayoutMkLst>
            <pc:docMk/>
            <pc:sldMasterMk cId="1245618475" sldId="2147483672"/>
            <pc:sldLayoutMk cId="3853365139" sldId="2147483677"/>
          </pc:sldLayoutMkLst>
          <pc:spChg chg="mod">
            <ac:chgData name="Goutham Makkena" userId="ee2210368fc1934b" providerId="LiveId" clId="{3E7A169C-2515-40FD-9C07-5854859345BA}" dt="2020-07-20T06:52:40.994" v="3177" actId="14100"/>
            <ac:spMkLst>
              <pc:docMk/>
              <pc:sldMasterMk cId="1245618475" sldId="2147483672"/>
              <pc:sldLayoutMk cId="3853365139" sldId="2147483677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0DD86-6B0F-45CD-A5D5-D242999E3CB8}" type="doc">
      <dgm:prSet loTypeId="urn:microsoft.com/office/officeart/2005/8/layout/process4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428EF85-6CD8-4CD9-84D2-7F7981FCC1F8}">
      <dgm:prSet phldrT="[Text]"/>
      <dgm:spPr>
        <a:xfrm rot="10800000">
          <a:off x="0" y="694"/>
          <a:ext cx="6096000" cy="1492819"/>
        </a:xfr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Open Terminal</a:t>
          </a:r>
          <a:endParaRPr lang="en-US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7040BC6-F737-4510-A648-4D96AE56C444}" type="parTrans" cxnId="{C190C051-B25F-4239-B15D-827BC2302A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5CAA66-B445-41D3-B74F-4DF01D965161}" type="sibTrans" cxnId="{C190C051-B25F-4239-B15D-827BC2302A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D5A3E3-B983-4467-BD60-3037D36B8A17}">
      <dgm:prSet phldrT="[Text]" custT="1"/>
      <dgm:spPr>
        <a:xfrm rot="10800000">
          <a:off x="0" y="1478954"/>
          <a:ext cx="6096000" cy="1492819"/>
        </a:xfr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0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the following Command into terminal</a:t>
          </a:r>
          <a:endParaRPr lang="en-US" sz="2000" dirty="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E9E004B-58DB-4E8E-B4F6-986BDBB3D6D6}" type="parTrans" cxnId="{B2F54B0F-5421-4CD9-8336-E2910FB8B9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1C1C92-62B1-4962-905C-3CCA1D5C8FBB}" type="sibTrans" cxnId="{B2F54B0F-5421-4CD9-8336-E2910FB8B9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5243A-76EF-4944-9F3B-8EA30F5365DF}">
      <dgm:prSet phldrT="[Text]"/>
      <dgm:spPr>
        <a:xfrm>
          <a:off x="0" y="2002934"/>
          <a:ext cx="3047999" cy="446353"/>
        </a:xfrm>
        <a:solidFill>
          <a:srgbClr val="A5A5A5">
            <a:tint val="40000"/>
            <a:alpha val="90000"/>
            <a:hueOff val="1014570"/>
            <a:satOff val="50000"/>
            <a:lumOff val="89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r>
            <a:rPr lang="en-I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mount -a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44DABA2-0449-4F84-9C19-F8732B7D4356}" type="parTrans" cxnId="{302C6AB2-5331-4B1E-938F-FED9F691CE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5599D3-59C1-416C-A441-1EC01D1832BA}" type="sibTrans" cxnId="{302C6AB2-5331-4B1E-938F-FED9F691CE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59182-1502-4016-A78B-B2DEDCD7F461}">
      <dgm:prSet phldrT="[Text]"/>
      <dgm:spPr>
        <a:xfrm>
          <a:off x="3048000" y="2002934"/>
          <a:ext cx="3047999" cy="446353"/>
        </a:xfr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r>
            <a:rPr lang="en-IN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csh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0EDDB20-BEA4-4028-83F1-0A183FBD2A19}" type="parTrans" cxnId="{E11BEC31-332E-4D55-8EF4-C4DF7C4263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186B92-60DF-4049-AF98-FE700E3156C8}" type="sibTrans" cxnId="{E11BEC31-332E-4D55-8EF4-C4DF7C4263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1A0489-6465-4720-8415-94E27A8EAA53}">
      <dgm:prSet phldrT="[Text]" custT="1"/>
      <dgm:spPr>
        <a:xfrm>
          <a:off x="0" y="2957214"/>
          <a:ext cx="6096000" cy="970623"/>
        </a:xfr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I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source  /home/install/</a:t>
          </a:r>
          <a:r>
            <a:rPr lang="en-IN" sz="2800" dirty="0" err="1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cshrc</a:t>
          </a:r>
          <a:endParaRPr lang="en-US" sz="28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1A02CE6-5059-4861-96BB-7F4281CDA443}" type="parTrans" cxnId="{525C3978-1190-4AA3-B97B-9AB02EE962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5A96FC-687C-4F8E-9206-86D0DB92B0B2}" type="sibTrans" cxnId="{525C3978-1190-4AA3-B97B-9AB02EE962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C6DA4A-7DB4-4552-B459-0E2AF49E4FAA}">
      <dgm:prSet phldrT="[Text]"/>
      <dgm:spPr>
        <a:xfrm>
          <a:off x="0" y="3461939"/>
          <a:ext cx="6096000" cy="446486"/>
        </a:xfr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r>
            <a:rPr lang="en-I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Virtuoso &amp;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99E4F79-9309-45EC-B10C-33994CA5A33E}" type="parTrans" cxnId="{E9AE8940-8F62-4C42-A4C2-896E3D517F3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4C5B7-86C5-408B-9BC2-C28E4EBA9507}" type="sibTrans" cxnId="{E9AE8940-8F62-4C42-A4C2-896E3D517F3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9252C8-46A4-4C91-8552-C3DB98E2E35A}" type="pres">
      <dgm:prSet presAssocID="{CE40DD86-6B0F-45CD-A5D5-D242999E3CB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7A3A78-83AB-4DF6-AE16-F0F31737AAC8}" type="pres">
      <dgm:prSet presAssocID="{B71A0489-6465-4720-8415-94E27A8EAA53}" presName="boxAndChildren" presStyleCnt="0"/>
      <dgm:spPr/>
    </dgm:pt>
    <dgm:pt modelId="{C35A7D34-053F-43F9-9CC0-9E8547C9E8A4}" type="pres">
      <dgm:prSet presAssocID="{B71A0489-6465-4720-8415-94E27A8EAA53}" presName="parentTextBox" presStyleLbl="node1" presStyleIdx="0" presStyleCnt="3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6031789-CB7F-4841-AA94-EB7A4B611C53}" type="pres">
      <dgm:prSet presAssocID="{B71A0489-6465-4720-8415-94E27A8EAA53}" presName="entireBox" presStyleLbl="node1" presStyleIdx="0" presStyleCnt="3" custLinFactNeighborX="4785" custLinFactNeighborY="9463"/>
      <dgm:spPr/>
      <dgm:t>
        <a:bodyPr/>
        <a:lstStyle/>
        <a:p>
          <a:endParaRPr lang="en-US"/>
        </a:p>
      </dgm:t>
    </dgm:pt>
    <dgm:pt modelId="{8B734CF5-DCED-4173-9CBC-3D5AB4C6BBB5}" type="pres">
      <dgm:prSet presAssocID="{B71A0489-6465-4720-8415-94E27A8EAA53}" presName="descendantBox" presStyleCnt="0"/>
      <dgm:spPr/>
    </dgm:pt>
    <dgm:pt modelId="{4EC1B475-711F-41D6-BEAE-3878DA87263A}" type="pres">
      <dgm:prSet presAssocID="{D3C6DA4A-7DB4-4552-B459-0E2AF49E4FAA}" presName="childTextBox" presStyleLbl="fgAccFollowNode1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E5401DE-3EA3-40F9-A069-BD542D11EEAD}" type="pres">
      <dgm:prSet presAssocID="{711C1C92-62B1-4962-905C-3CCA1D5C8FBB}" presName="sp" presStyleCnt="0"/>
      <dgm:spPr/>
    </dgm:pt>
    <dgm:pt modelId="{71DE3C70-73E8-4B6A-8181-50ADE612D995}" type="pres">
      <dgm:prSet presAssocID="{34D5A3E3-B983-4467-BD60-3037D36B8A17}" presName="arrowAndChildren" presStyleCnt="0"/>
      <dgm:spPr/>
    </dgm:pt>
    <dgm:pt modelId="{5A349150-7354-4144-92B4-8519E3A6A984}" type="pres">
      <dgm:prSet presAssocID="{34D5A3E3-B983-4467-BD60-3037D36B8A17}" presName="parentTextArrow" presStyleLbl="node1" presStyleIdx="0" presStyleCnt="3"/>
      <dgm:spPr>
        <a:prstGeom prst="upArrowCallout">
          <a:avLst/>
        </a:prstGeom>
      </dgm:spPr>
      <dgm:t>
        <a:bodyPr/>
        <a:lstStyle/>
        <a:p>
          <a:endParaRPr lang="en-US"/>
        </a:p>
      </dgm:t>
    </dgm:pt>
    <dgm:pt modelId="{BCE64E91-F603-4B77-A417-259D58B4C3EA}" type="pres">
      <dgm:prSet presAssocID="{34D5A3E3-B983-4467-BD60-3037D36B8A17}" presName="arrow" presStyleLbl="node1" presStyleIdx="1" presStyleCnt="3"/>
      <dgm:spPr/>
      <dgm:t>
        <a:bodyPr/>
        <a:lstStyle/>
        <a:p>
          <a:endParaRPr lang="en-US"/>
        </a:p>
      </dgm:t>
    </dgm:pt>
    <dgm:pt modelId="{85F8E26B-3904-48AF-8EB4-B216FCEA6DD1}" type="pres">
      <dgm:prSet presAssocID="{34D5A3E3-B983-4467-BD60-3037D36B8A17}" presName="descendantArrow" presStyleCnt="0"/>
      <dgm:spPr/>
    </dgm:pt>
    <dgm:pt modelId="{029B34B1-405B-449B-AF6A-8F97C568FEF8}" type="pres">
      <dgm:prSet presAssocID="{4275243A-76EF-4944-9F3B-8EA30F5365DF}" presName="childTextArrow" presStyleLbl="fgAccFollowNode1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45ACA10-D317-4935-9429-D794AD5DEAB3}" type="pres">
      <dgm:prSet presAssocID="{03B59182-1502-4016-A78B-B2DEDCD7F461}" presName="childTextArrow" presStyleLbl="fgAccFollowNode1" presStyleIdx="2" presStyleCnt="3" custLinFactNeighborX="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CFA307-C86F-4414-8D1C-695E2CC7E0F0}" type="pres">
      <dgm:prSet presAssocID="{175CAA66-B445-41D3-B74F-4DF01D965161}" presName="sp" presStyleCnt="0"/>
      <dgm:spPr/>
    </dgm:pt>
    <dgm:pt modelId="{A7744909-10D4-486A-847F-071D92AF1602}" type="pres">
      <dgm:prSet presAssocID="{2428EF85-6CD8-4CD9-84D2-7F7981FCC1F8}" presName="arrowAndChildren" presStyleCnt="0"/>
      <dgm:spPr/>
    </dgm:pt>
    <dgm:pt modelId="{5C1ACD38-E6D7-476E-A4B4-96844660D91A}" type="pres">
      <dgm:prSet presAssocID="{2428EF85-6CD8-4CD9-84D2-7F7981FCC1F8}" presName="parentTextArrow" presStyleLbl="node1" presStyleIdx="2" presStyleCnt="3"/>
      <dgm:spPr>
        <a:prstGeom prst="upArrowCallout">
          <a:avLst/>
        </a:prstGeom>
      </dgm:spPr>
      <dgm:t>
        <a:bodyPr/>
        <a:lstStyle/>
        <a:p>
          <a:endParaRPr lang="en-US"/>
        </a:p>
      </dgm:t>
    </dgm:pt>
  </dgm:ptLst>
  <dgm:cxnLst>
    <dgm:cxn modelId="{46E98675-D8AC-4840-8172-E174118394D9}" type="presOf" srcId="{B71A0489-6465-4720-8415-94E27A8EAA53}" destId="{C35A7D34-053F-43F9-9CC0-9E8547C9E8A4}" srcOrd="0" destOrd="0" presId="urn:microsoft.com/office/officeart/2005/8/layout/process4"/>
    <dgm:cxn modelId="{A5B6C6DC-C229-4014-9C04-1BC1FA0190C6}" type="presOf" srcId="{34D5A3E3-B983-4467-BD60-3037D36B8A17}" destId="{BCE64E91-F603-4B77-A417-259D58B4C3EA}" srcOrd="1" destOrd="0" presId="urn:microsoft.com/office/officeart/2005/8/layout/process4"/>
    <dgm:cxn modelId="{6907EBDB-E1EA-4996-A66B-4F208AE87FAE}" type="presOf" srcId="{2428EF85-6CD8-4CD9-84D2-7F7981FCC1F8}" destId="{5C1ACD38-E6D7-476E-A4B4-96844660D91A}" srcOrd="0" destOrd="0" presId="urn:microsoft.com/office/officeart/2005/8/layout/process4"/>
    <dgm:cxn modelId="{4AC57DEE-9A94-4F60-9D2C-DB1C764B1303}" type="presOf" srcId="{4275243A-76EF-4944-9F3B-8EA30F5365DF}" destId="{029B34B1-405B-449B-AF6A-8F97C568FEF8}" srcOrd="0" destOrd="0" presId="urn:microsoft.com/office/officeart/2005/8/layout/process4"/>
    <dgm:cxn modelId="{82EE79AC-2C93-4E9E-8743-AAB1A2A8D71C}" type="presOf" srcId="{B71A0489-6465-4720-8415-94E27A8EAA53}" destId="{B6031789-CB7F-4841-AA94-EB7A4B611C53}" srcOrd="1" destOrd="0" presId="urn:microsoft.com/office/officeart/2005/8/layout/process4"/>
    <dgm:cxn modelId="{4732EDFF-6C3D-4D8E-8BE5-06192F21E09D}" type="presOf" srcId="{D3C6DA4A-7DB4-4552-B459-0E2AF49E4FAA}" destId="{4EC1B475-711F-41D6-BEAE-3878DA87263A}" srcOrd="0" destOrd="0" presId="urn:microsoft.com/office/officeart/2005/8/layout/process4"/>
    <dgm:cxn modelId="{302C6AB2-5331-4B1E-938F-FED9F691CE00}" srcId="{34D5A3E3-B983-4467-BD60-3037D36B8A17}" destId="{4275243A-76EF-4944-9F3B-8EA30F5365DF}" srcOrd="0" destOrd="0" parTransId="{C44DABA2-0449-4F84-9C19-F8732B7D4356}" sibTransId="{115599D3-59C1-416C-A441-1EC01D1832BA}"/>
    <dgm:cxn modelId="{8AE369FB-7F0A-46DC-B006-DEF3942AF03F}" type="presOf" srcId="{CE40DD86-6B0F-45CD-A5D5-D242999E3CB8}" destId="{559252C8-46A4-4C91-8552-C3DB98E2E35A}" srcOrd="0" destOrd="0" presId="urn:microsoft.com/office/officeart/2005/8/layout/process4"/>
    <dgm:cxn modelId="{525C3978-1190-4AA3-B97B-9AB02EE962FA}" srcId="{CE40DD86-6B0F-45CD-A5D5-D242999E3CB8}" destId="{B71A0489-6465-4720-8415-94E27A8EAA53}" srcOrd="2" destOrd="0" parTransId="{B1A02CE6-5059-4861-96BB-7F4281CDA443}" sibTransId="{7A5A96FC-687C-4F8E-9206-86D0DB92B0B2}"/>
    <dgm:cxn modelId="{C190C051-B25F-4239-B15D-827BC2302A95}" srcId="{CE40DD86-6B0F-45CD-A5D5-D242999E3CB8}" destId="{2428EF85-6CD8-4CD9-84D2-7F7981FCC1F8}" srcOrd="0" destOrd="0" parTransId="{C7040BC6-F737-4510-A648-4D96AE56C444}" sibTransId="{175CAA66-B445-41D3-B74F-4DF01D965161}"/>
    <dgm:cxn modelId="{B2F54B0F-5421-4CD9-8336-E2910FB8B9CA}" srcId="{CE40DD86-6B0F-45CD-A5D5-D242999E3CB8}" destId="{34D5A3E3-B983-4467-BD60-3037D36B8A17}" srcOrd="1" destOrd="0" parTransId="{EE9E004B-58DB-4E8E-B4F6-986BDBB3D6D6}" sibTransId="{711C1C92-62B1-4962-905C-3CCA1D5C8FBB}"/>
    <dgm:cxn modelId="{0C3FEA26-D790-4DD8-BC24-FE76324B6B1E}" type="presOf" srcId="{34D5A3E3-B983-4467-BD60-3037D36B8A17}" destId="{5A349150-7354-4144-92B4-8519E3A6A984}" srcOrd="0" destOrd="0" presId="urn:microsoft.com/office/officeart/2005/8/layout/process4"/>
    <dgm:cxn modelId="{E11BEC31-332E-4D55-8EF4-C4DF7C4263CB}" srcId="{34D5A3E3-B983-4467-BD60-3037D36B8A17}" destId="{03B59182-1502-4016-A78B-B2DEDCD7F461}" srcOrd="1" destOrd="0" parTransId="{C0EDDB20-BEA4-4028-83F1-0A183FBD2A19}" sibTransId="{C1186B92-60DF-4049-AF98-FE700E3156C8}"/>
    <dgm:cxn modelId="{D7F25C47-9B55-4689-8657-2D06379E3D6A}" type="presOf" srcId="{03B59182-1502-4016-A78B-B2DEDCD7F461}" destId="{B45ACA10-D317-4935-9429-D794AD5DEAB3}" srcOrd="0" destOrd="0" presId="urn:microsoft.com/office/officeart/2005/8/layout/process4"/>
    <dgm:cxn modelId="{E9AE8940-8F62-4C42-A4C2-896E3D517F3E}" srcId="{B71A0489-6465-4720-8415-94E27A8EAA53}" destId="{D3C6DA4A-7DB4-4552-B459-0E2AF49E4FAA}" srcOrd="0" destOrd="0" parTransId="{B99E4F79-9309-45EC-B10C-33994CA5A33E}" sibTransId="{1FE4C5B7-86C5-408B-9BC2-C28E4EBA9507}"/>
    <dgm:cxn modelId="{13D92F5B-3B6B-4F69-96F7-09B0A58512F6}" type="presParOf" srcId="{559252C8-46A4-4C91-8552-C3DB98E2E35A}" destId="{647A3A78-83AB-4DF6-AE16-F0F31737AAC8}" srcOrd="0" destOrd="0" presId="urn:microsoft.com/office/officeart/2005/8/layout/process4"/>
    <dgm:cxn modelId="{50F2C09D-F8CC-47C1-BB07-DDEBBADA04DA}" type="presParOf" srcId="{647A3A78-83AB-4DF6-AE16-F0F31737AAC8}" destId="{C35A7D34-053F-43F9-9CC0-9E8547C9E8A4}" srcOrd="0" destOrd="0" presId="urn:microsoft.com/office/officeart/2005/8/layout/process4"/>
    <dgm:cxn modelId="{237996BF-8974-4BB0-B545-7F23D9A42B6E}" type="presParOf" srcId="{647A3A78-83AB-4DF6-AE16-F0F31737AAC8}" destId="{B6031789-CB7F-4841-AA94-EB7A4B611C53}" srcOrd="1" destOrd="0" presId="urn:microsoft.com/office/officeart/2005/8/layout/process4"/>
    <dgm:cxn modelId="{707CF2A6-81E9-46B1-96EE-68E75DC54D37}" type="presParOf" srcId="{647A3A78-83AB-4DF6-AE16-F0F31737AAC8}" destId="{8B734CF5-DCED-4173-9CBC-3D5AB4C6BBB5}" srcOrd="2" destOrd="0" presId="urn:microsoft.com/office/officeart/2005/8/layout/process4"/>
    <dgm:cxn modelId="{9A1B6DE0-25BF-45DE-89A0-C41B266405C4}" type="presParOf" srcId="{8B734CF5-DCED-4173-9CBC-3D5AB4C6BBB5}" destId="{4EC1B475-711F-41D6-BEAE-3878DA87263A}" srcOrd="0" destOrd="0" presId="urn:microsoft.com/office/officeart/2005/8/layout/process4"/>
    <dgm:cxn modelId="{9883F007-AB12-4A4E-894C-1D80EC5D6310}" type="presParOf" srcId="{559252C8-46A4-4C91-8552-C3DB98E2E35A}" destId="{CE5401DE-3EA3-40F9-A069-BD542D11EEAD}" srcOrd="1" destOrd="0" presId="urn:microsoft.com/office/officeart/2005/8/layout/process4"/>
    <dgm:cxn modelId="{BE94232A-4DDB-4B05-89AF-7E372146F08A}" type="presParOf" srcId="{559252C8-46A4-4C91-8552-C3DB98E2E35A}" destId="{71DE3C70-73E8-4B6A-8181-50ADE612D995}" srcOrd="2" destOrd="0" presId="urn:microsoft.com/office/officeart/2005/8/layout/process4"/>
    <dgm:cxn modelId="{6DD86B04-E40A-4750-8932-B6849D3FC351}" type="presParOf" srcId="{71DE3C70-73E8-4B6A-8181-50ADE612D995}" destId="{5A349150-7354-4144-92B4-8519E3A6A984}" srcOrd="0" destOrd="0" presId="urn:microsoft.com/office/officeart/2005/8/layout/process4"/>
    <dgm:cxn modelId="{6B774D62-4BB4-4412-A9E9-4E4420CD39DF}" type="presParOf" srcId="{71DE3C70-73E8-4B6A-8181-50ADE612D995}" destId="{BCE64E91-F603-4B77-A417-259D58B4C3EA}" srcOrd="1" destOrd="0" presId="urn:microsoft.com/office/officeart/2005/8/layout/process4"/>
    <dgm:cxn modelId="{784714E7-CB3C-4881-B7A8-48A633D8643A}" type="presParOf" srcId="{71DE3C70-73E8-4B6A-8181-50ADE612D995}" destId="{85F8E26B-3904-48AF-8EB4-B216FCEA6DD1}" srcOrd="2" destOrd="0" presId="urn:microsoft.com/office/officeart/2005/8/layout/process4"/>
    <dgm:cxn modelId="{10E50FA8-13A9-4254-8EF1-092A8171D05D}" type="presParOf" srcId="{85F8E26B-3904-48AF-8EB4-B216FCEA6DD1}" destId="{029B34B1-405B-449B-AF6A-8F97C568FEF8}" srcOrd="0" destOrd="0" presId="urn:microsoft.com/office/officeart/2005/8/layout/process4"/>
    <dgm:cxn modelId="{2319981D-93F7-4215-BD8D-9D609DCA593D}" type="presParOf" srcId="{85F8E26B-3904-48AF-8EB4-B216FCEA6DD1}" destId="{B45ACA10-D317-4935-9429-D794AD5DEAB3}" srcOrd="1" destOrd="0" presId="urn:microsoft.com/office/officeart/2005/8/layout/process4"/>
    <dgm:cxn modelId="{7846F0CF-AB21-4CB5-8662-70153EB8C028}" type="presParOf" srcId="{559252C8-46A4-4C91-8552-C3DB98E2E35A}" destId="{76CFA307-C86F-4414-8D1C-695E2CC7E0F0}" srcOrd="3" destOrd="0" presId="urn:microsoft.com/office/officeart/2005/8/layout/process4"/>
    <dgm:cxn modelId="{189D20BF-B023-459F-8856-7B78A42E218B}" type="presParOf" srcId="{559252C8-46A4-4C91-8552-C3DB98E2E35A}" destId="{A7744909-10D4-486A-847F-071D92AF1602}" srcOrd="4" destOrd="0" presId="urn:microsoft.com/office/officeart/2005/8/layout/process4"/>
    <dgm:cxn modelId="{B82AEEA2-FB5A-491B-8751-A9C8EB92379B}" type="presParOf" srcId="{A7744909-10D4-486A-847F-071D92AF1602}" destId="{5C1ACD38-E6D7-476E-A4B4-96844660D91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31789-CB7F-4841-AA94-EB7A4B611C53}">
      <dsp:nvSpPr>
        <dsp:cNvPr id="0" name=""/>
        <dsp:cNvSpPr/>
      </dsp:nvSpPr>
      <dsp:spPr>
        <a:xfrm>
          <a:off x="0" y="2691649"/>
          <a:ext cx="4803332" cy="883252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source  /home/install/</a:t>
          </a:r>
          <a:r>
            <a:rPr lang="en-IN" sz="2800" kern="1200" dirty="0" err="1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cshrc</a:t>
          </a:r>
          <a:endParaRPr lang="en-US" sz="2800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0" y="2691649"/>
        <a:ext cx="4803332" cy="476956"/>
      </dsp:txXfrm>
    </dsp:sp>
    <dsp:sp modelId="{4EC1B475-711F-41D6-BEAE-3878DA87263A}">
      <dsp:nvSpPr>
        <dsp:cNvPr id="0" name=""/>
        <dsp:cNvSpPr/>
      </dsp:nvSpPr>
      <dsp:spPr>
        <a:xfrm>
          <a:off x="0" y="3150309"/>
          <a:ext cx="4803332" cy="406295"/>
        </a:xfrm>
        <a:prstGeom prst="rect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Virtuoso &amp;</a:t>
          </a:r>
          <a:endParaRPr lang="en-US" sz="2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0" y="3150309"/>
        <a:ext cx="4803332" cy="406295"/>
      </dsp:txXfrm>
    </dsp:sp>
    <dsp:sp modelId="{BCE64E91-F603-4B77-A417-259D58B4C3EA}">
      <dsp:nvSpPr>
        <dsp:cNvPr id="0" name=""/>
        <dsp:cNvSpPr/>
      </dsp:nvSpPr>
      <dsp:spPr>
        <a:xfrm rot="10800000">
          <a:off x="0" y="1345824"/>
          <a:ext cx="4803332" cy="1358441"/>
        </a:xfrm>
        <a:prstGeom prst="upArrowCallout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the following Command into terminal</a:t>
          </a:r>
          <a:endParaRPr lang="en-US" sz="2000" kern="1200" dirty="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10800000">
        <a:off x="0" y="1512818"/>
        <a:ext cx="4803332" cy="309819"/>
      </dsp:txXfrm>
    </dsp:sp>
    <dsp:sp modelId="{029B34B1-405B-449B-AF6A-8F97C568FEF8}">
      <dsp:nvSpPr>
        <dsp:cNvPr id="0" name=""/>
        <dsp:cNvSpPr/>
      </dsp:nvSpPr>
      <dsp:spPr>
        <a:xfrm>
          <a:off x="0" y="1822637"/>
          <a:ext cx="2401666" cy="406174"/>
        </a:xfrm>
        <a:prstGeom prst="rect">
          <a:avLst/>
        </a:prstGeom>
        <a:solidFill>
          <a:srgbClr val="A5A5A5">
            <a:tint val="40000"/>
            <a:alpha val="90000"/>
            <a:hueOff val="1014570"/>
            <a:satOff val="50000"/>
            <a:lumOff val="89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mount -a</a:t>
          </a:r>
          <a:endParaRPr lang="en-US" sz="2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0" y="1822637"/>
        <a:ext cx="2401666" cy="406174"/>
      </dsp:txXfrm>
    </dsp:sp>
    <dsp:sp modelId="{B45ACA10-D317-4935-9429-D794AD5DEAB3}">
      <dsp:nvSpPr>
        <dsp:cNvPr id="0" name=""/>
        <dsp:cNvSpPr/>
      </dsp:nvSpPr>
      <dsp:spPr>
        <a:xfrm>
          <a:off x="2401666" y="1822637"/>
          <a:ext cx="2401666" cy="406174"/>
        </a:xfrm>
        <a:prstGeom prst="rect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csh</a:t>
          </a:r>
          <a:endParaRPr lang="en-US" sz="2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401666" y="1822637"/>
        <a:ext cx="2401666" cy="406174"/>
      </dsp:txXfrm>
    </dsp:sp>
    <dsp:sp modelId="{5C1ACD38-E6D7-476E-A4B4-96844660D91A}">
      <dsp:nvSpPr>
        <dsp:cNvPr id="0" name=""/>
        <dsp:cNvSpPr/>
      </dsp:nvSpPr>
      <dsp:spPr>
        <a:xfrm rot="10800000">
          <a:off x="0" y="631"/>
          <a:ext cx="4803332" cy="1358441"/>
        </a:xfrm>
        <a:prstGeom prst="upArrowCallou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Open Terminal</a:t>
          </a:r>
          <a:endParaRPr lang="en-US" sz="32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0" y="631"/>
        <a:ext cx="4803332" cy="882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20DC4-942B-4E23-B14E-1B021F820C40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1143000"/>
            <a:ext cx="4641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A606C-0C0F-4112-955A-32CA880C19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99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514899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1029797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544696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2059595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2574493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3089392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3604290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4119189" algn="l" defTabSz="1029797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6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7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7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8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1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1046554"/>
            <a:ext cx="10742890" cy="9947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3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2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7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3322" y="164839"/>
            <a:ext cx="7365940" cy="799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1415635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803AD-BCEC-454B-90BE-E39B021F7F9E}" type="datetimeFigureOut">
              <a:rPr lang="en-IN" smtClean="0"/>
              <a:pPr/>
              <a:t>24-12-2022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AEAF6-A69E-465E-A28F-A9769C2EDB3D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677F5031-86BB-438E-8B4C-456CC9D5EC2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62" y="95082"/>
            <a:ext cx="2176264" cy="885014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38516AF-5F90-43AA-9A31-F9B3F6996E0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9"/>
            <a:ext cx="2636168" cy="12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byte.org/2018/09/logic-gates-simplified-deriving-all-gates-using-nand-and-nor-gates#What_is_an_OR_gate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7403F7-7A00-49EC-81F9-8617F01BA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11584" y="174833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44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VLSI Design Lab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75259" y="5941595"/>
            <a:ext cx="8534400" cy="147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Dr. Vijay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Rao</a:t>
            </a: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Kumbhare</a:t>
            </a:r>
            <a:endParaRPr kumimoji="0" lang="en-US" sz="2898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 Professor (ECE)</a:t>
            </a: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 L University, Hyderabad</a:t>
            </a:r>
          </a:p>
        </p:txBody>
      </p:sp>
      <p:sp>
        <p:nvSpPr>
          <p:cNvPr id="7" name="Rectangle 6"/>
          <p:cNvSpPr/>
          <p:nvPr/>
        </p:nvSpPr>
        <p:spPr>
          <a:xfrm>
            <a:off x="5118885" y="345822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Session No. 01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517820" y="6715986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24/12/2022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08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378" y="1233070"/>
            <a:ext cx="7629525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930316" y="6208294"/>
            <a:ext cx="376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you right click on Voltage Source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4908885" y="5518483"/>
            <a:ext cx="1203158" cy="27271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9581" y="4480594"/>
            <a:ext cx="32956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6200000" flipV="1">
            <a:off x="9662845" y="5635374"/>
            <a:ext cx="780839" cy="68837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2967" y="1644222"/>
            <a:ext cx="56769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6816" y="1626939"/>
            <a:ext cx="56102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9024" y="5018775"/>
            <a:ext cx="75057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957" y="1478713"/>
            <a:ext cx="42481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69739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9418" y="1155452"/>
            <a:ext cx="42005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55000" y="1226619"/>
            <a:ext cx="42005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10301" y="4756150"/>
            <a:ext cx="42291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16645" y="4784725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083" y="1487648"/>
            <a:ext cx="27051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0514" y="2912333"/>
            <a:ext cx="10460881" cy="503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257" y="1709738"/>
            <a:ext cx="10943771" cy="244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771" y="4540025"/>
            <a:ext cx="10943772" cy="244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322" y="788953"/>
            <a:ext cx="7365940" cy="799186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Times"/>
              </a:rPr>
              <a:t>How to use Technology library file using </a:t>
            </a:r>
            <a:r>
              <a:rPr lang="en-US" sz="4000" dirty="0" err="1" smtClean="0">
                <a:latin typeface="Times"/>
              </a:rPr>
              <a:t>LTSpice</a:t>
            </a:r>
            <a:endParaRPr lang="en-US" sz="4000" dirty="0">
              <a:latin typeface="Time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0455" y="2126734"/>
            <a:ext cx="6146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"/>
              </a:rPr>
              <a:t>LT spice working with tsmc018.lib in 5 steps</a:t>
            </a:r>
            <a:endParaRPr lang="en-US" sz="2400" dirty="0">
              <a:latin typeface="Time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886" y="2836706"/>
            <a:ext cx="11657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arenR"/>
            </a:pPr>
            <a:r>
              <a:rPr lang="en-US" sz="2400" dirty="0" smtClean="0">
                <a:latin typeface="Times"/>
              </a:rPr>
              <a:t>Copy the file tsmc018.lib to the directory </a:t>
            </a:r>
            <a:r>
              <a:rPr lang="en-US" sz="2400" dirty="0" err="1" smtClean="0">
                <a:latin typeface="Times"/>
              </a:rPr>
              <a:t>Installationpath</a:t>
            </a:r>
            <a:r>
              <a:rPr lang="en-US" sz="2400" dirty="0" smtClean="0">
                <a:latin typeface="Times"/>
              </a:rPr>
              <a:t>\LTC\</a:t>
            </a:r>
            <a:r>
              <a:rPr lang="en-US" sz="2400" dirty="0" err="1" smtClean="0">
                <a:latin typeface="Times"/>
              </a:rPr>
              <a:t>SwCADIII</a:t>
            </a:r>
            <a:r>
              <a:rPr lang="en-US" sz="2400" dirty="0" smtClean="0">
                <a:latin typeface="Times"/>
              </a:rPr>
              <a:t>\lib\sub </a:t>
            </a:r>
          </a:p>
          <a:p>
            <a:pPr marL="457200" indent="-457200" algn="just"/>
            <a:r>
              <a:rPr lang="en-US" sz="2400" dirty="0" smtClean="0">
                <a:latin typeface="Times"/>
              </a:rPr>
              <a:t>(Usually it is C: \Program Files\LTC\</a:t>
            </a:r>
            <a:r>
              <a:rPr lang="en-US" sz="2400" dirty="0" err="1" smtClean="0">
                <a:latin typeface="Times"/>
              </a:rPr>
              <a:t>SwCADIII</a:t>
            </a:r>
            <a:r>
              <a:rPr lang="en-US" sz="2400" dirty="0" smtClean="0">
                <a:latin typeface="Times"/>
              </a:rPr>
              <a:t>\lib\sub) and</a:t>
            </a:r>
            <a:endParaRPr lang="en-US" sz="2400" dirty="0">
              <a:latin typeface="Time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0279" y="7395420"/>
            <a:ext cx="5438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https://sanjayvidhyadharan.in/Downloads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91886" y="3939793"/>
            <a:ext cx="1166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 the files cmosn.asy and cmosp.asy to the directory </a:t>
            </a:r>
            <a:r>
              <a:rPr lang="en-US" sz="2400" dirty="0" err="1" smtClean="0"/>
              <a:t>Installationpath</a:t>
            </a:r>
            <a:r>
              <a:rPr lang="en-US" sz="2400" dirty="0" smtClean="0"/>
              <a:t>\LTC\</a:t>
            </a:r>
            <a:r>
              <a:rPr lang="en-US" sz="2400" dirty="0" err="1" smtClean="0"/>
              <a:t>SwCADIII</a:t>
            </a:r>
            <a:r>
              <a:rPr lang="en-US" sz="2400" dirty="0" smtClean="0"/>
              <a:t>\lib\sym </a:t>
            </a:r>
          </a:p>
          <a:p>
            <a:pPr algn="just"/>
            <a:r>
              <a:rPr lang="en-US" sz="2400" dirty="0" smtClean="0"/>
              <a:t>(C: \Program Files\LTC\</a:t>
            </a:r>
            <a:r>
              <a:rPr lang="en-US" sz="2400" dirty="0" err="1" smtClean="0"/>
              <a:t>SwCADIII</a:t>
            </a:r>
            <a:r>
              <a:rPr lang="en-US" sz="2400" dirty="0" smtClean="0"/>
              <a:t>\lib\sym).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66208" y="4855419"/>
            <a:ext cx="5027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2) Load LT Spice : File-&gt; New schematic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7463" y="4359048"/>
            <a:ext cx="44958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865" y="1399495"/>
            <a:ext cx="10520363" cy="307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9361718" y="2452917"/>
            <a:ext cx="1494969" cy="47896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9028" y="3570515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Click here to mount the technology library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6925" y="965592"/>
            <a:ext cx="4313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3) Click on .op as shown in Figure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05789" y="5406961"/>
            <a:ext cx="3057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4) Type : .INCLUDE tsmc018.lib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2662" y="1030529"/>
            <a:ext cx="7275738" cy="664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8452" y="3452813"/>
            <a:ext cx="4512944" cy="376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0206" y="3497943"/>
            <a:ext cx="4466994" cy="375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3884" y="2610757"/>
            <a:ext cx="35433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8700" y="1382713"/>
            <a:ext cx="785812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25" y="1301750"/>
            <a:ext cx="86772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0" y="7518400"/>
            <a:ext cx="324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EDIT SIMULATION PROFILE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0239" y="1541009"/>
            <a:ext cx="5904646" cy="487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960914" y="6705600"/>
            <a:ext cx="397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the simulator to observe the output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8480" y="1922235"/>
            <a:ext cx="10130545" cy="469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22776" y="805368"/>
            <a:ext cx="11209973" cy="91812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Course Content: VLSI Design LAB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(21EC2211A)</a:t>
            </a: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023118"/>
              </p:ext>
            </p:extLst>
          </p:nvPr>
        </p:nvGraphicFramePr>
        <p:xfrm>
          <a:off x="488166" y="1711667"/>
          <a:ext cx="11388564" cy="1020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7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242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L-T-P-S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3-1-4-0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Credit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42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Pre-requisites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NIL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Contact Hours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2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416" marR="93416" marT="55203" marB="55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88" name="TextBox 5"/>
          <p:cNvSpPr txBox="1">
            <a:spLocks noChangeArrowheads="1"/>
          </p:cNvSpPr>
          <p:nvPr/>
        </p:nvSpPr>
        <p:spPr bwMode="auto">
          <a:xfrm>
            <a:off x="444378" y="3417826"/>
            <a:ext cx="11545688" cy="379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32" tIns="49766" rIns="99532" bIns="49766">
            <a:spAutoFit/>
          </a:bodyPr>
          <a:lstStyle/>
          <a:p>
            <a:r>
              <a:rPr lang="en-US" sz="2400" dirty="0" smtClean="0">
                <a:latin typeface="Times"/>
              </a:rPr>
              <a:t>1	Design and analysis of CMOS Inverter	                                                      	</a:t>
            </a:r>
          </a:p>
          <a:p>
            <a:r>
              <a:rPr lang="en-US" sz="2400" dirty="0" smtClean="0">
                <a:latin typeface="Times"/>
              </a:rPr>
              <a:t>2	Design and verify Logic gates using CMOS Logic	</a:t>
            </a:r>
          </a:p>
          <a:p>
            <a:r>
              <a:rPr lang="en-US" sz="2400" dirty="0" smtClean="0">
                <a:latin typeface="Times"/>
              </a:rPr>
              <a:t>3	Implementation of Boolean expressions using CMOS Logic		</a:t>
            </a:r>
          </a:p>
          <a:p>
            <a:r>
              <a:rPr lang="en-US" sz="2400" dirty="0" smtClean="0">
                <a:latin typeface="Times"/>
              </a:rPr>
              <a:t>4	Design and verify 1-bit comparator	</a:t>
            </a:r>
          </a:p>
          <a:p>
            <a:r>
              <a:rPr lang="en-US" sz="2400" dirty="0" smtClean="0">
                <a:latin typeface="Times"/>
              </a:rPr>
              <a:t>5	Design of 2:1 MUX using Pass Transistor and Transmission Gate Logic		</a:t>
            </a:r>
          </a:p>
          <a:p>
            <a:r>
              <a:rPr lang="en-US" sz="2400" dirty="0" smtClean="0">
                <a:latin typeface="Times"/>
              </a:rPr>
              <a:t>6	Design and verify half adder</a:t>
            </a:r>
          </a:p>
          <a:p>
            <a:r>
              <a:rPr lang="en-US" sz="2400" dirty="0" smtClean="0">
                <a:latin typeface="Times"/>
              </a:rPr>
              <a:t>7	Implementation of SR-Flip Flop using CMOS Logic	</a:t>
            </a:r>
          </a:p>
          <a:p>
            <a:r>
              <a:rPr lang="en-US" sz="2400" dirty="0" smtClean="0">
                <a:latin typeface="Times"/>
              </a:rPr>
              <a:t>8	Design and verify Decoder	</a:t>
            </a:r>
          </a:p>
          <a:p>
            <a:r>
              <a:rPr lang="en-US" sz="2400" dirty="0" smtClean="0">
                <a:latin typeface="Times"/>
              </a:rPr>
              <a:t>9	Physical Design and Verification of SRAM cell	</a:t>
            </a:r>
          </a:p>
          <a:p>
            <a:r>
              <a:rPr lang="en-US" sz="2400" dirty="0" smtClean="0">
                <a:latin typeface="Times"/>
              </a:rPr>
              <a:t>10	Schematic and Physical Design of Ring Oscillator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144" y="2827730"/>
            <a:ext cx="1082660" cy="4082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9532" tIns="49766" rIns="99532" bIns="49766">
            <a:spAutoFit/>
          </a:bodyPr>
          <a:lstStyle/>
          <a:p>
            <a:pPr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Syllabus</a:t>
            </a:r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6182" y="1951492"/>
            <a:ext cx="9637963" cy="510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647" y="3790355"/>
            <a:ext cx="8187815" cy="79918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"/>
              </a:rPr>
              <a:t>Introduction to Cadence Virtuoso </a:t>
            </a:r>
            <a:endParaRPr lang="en-US" dirty="0">
              <a:latin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788678" y="248546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start Cadence Virtuoso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64" y="1249577"/>
            <a:ext cx="5030864" cy="3668677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68845403"/>
              </p:ext>
            </p:extLst>
          </p:nvPr>
        </p:nvGraphicFramePr>
        <p:xfrm>
          <a:off x="788679" y="1117325"/>
          <a:ext cx="4803332" cy="3574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Curved Up Arrow 30"/>
          <p:cNvSpPr/>
          <p:nvPr/>
        </p:nvSpPr>
        <p:spPr>
          <a:xfrm>
            <a:off x="5448168" y="3982478"/>
            <a:ext cx="1439375" cy="709749"/>
          </a:xfrm>
          <a:prstGeom prst="curvedUpArrow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lIns="99532" tIns="49766" rIns="99532" bIns="49766" rtlCol="0" anchor="ctr"/>
          <a:lstStyle/>
          <a:p>
            <a:pPr algn="ctr" defTabSz="995324">
              <a:defRPr/>
            </a:pPr>
            <a:endParaRPr lang="hi-IN" sz="2000" kern="0" dirty="0" smtClean="0">
              <a:solidFill>
                <a:prstClr val="black"/>
              </a:solidFill>
              <a:latin typeface="Calibri" panose="020F0502020204030204"/>
              <a:cs typeface="Mangal" panose="02040503050203030202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57" y="5141066"/>
            <a:ext cx="6930212" cy="2668129"/>
          </a:xfrm>
          <a:prstGeom prst="rect">
            <a:avLst/>
          </a:prstGeom>
        </p:spPr>
      </p:pic>
      <p:sp>
        <p:nvSpPr>
          <p:cNvPr id="35" name="Curved Up Arrow 34"/>
          <p:cNvSpPr/>
          <p:nvPr/>
        </p:nvSpPr>
        <p:spPr>
          <a:xfrm rot="8547182">
            <a:off x="6345760" y="4644378"/>
            <a:ext cx="1439375" cy="709749"/>
          </a:xfrm>
          <a:prstGeom prst="curvedUpArrow">
            <a:avLst/>
          </a:prstGeom>
          <a:gradFill flip="none" rotWithShape="1">
            <a:gsLst>
              <a:gs pos="0">
                <a:srgbClr val="ED7D31">
                  <a:lumMod val="67000"/>
                </a:srgbClr>
              </a:gs>
              <a:gs pos="48000">
                <a:srgbClr val="ED7D31">
                  <a:lumMod val="97000"/>
                  <a:lumOff val="3000"/>
                </a:srgbClr>
              </a:gs>
              <a:gs pos="100000">
                <a:srgbClr val="ED7D3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lIns="99532" tIns="49766" rIns="99532" bIns="49766" rtlCol="0" anchor="ctr"/>
          <a:lstStyle/>
          <a:p>
            <a:pPr algn="ctr" defTabSz="995324">
              <a:defRPr/>
            </a:pPr>
            <a:endParaRPr lang="hi-IN" sz="2000" kern="0" dirty="0" smtClean="0">
              <a:solidFill>
                <a:prstClr val="black"/>
              </a:solidFill>
              <a:latin typeface="Calibri" panose="020F0502020204030204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05553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1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51" y="223366"/>
            <a:ext cx="10742890" cy="5011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start</a:t>
            </a:r>
            <a:endParaRPr lang="hi-IN" sz="3900" dirty="0">
              <a:latin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0" t="28267" r="17950" b="35733"/>
          <a:stretch/>
        </p:blipFill>
        <p:spPr>
          <a:xfrm>
            <a:off x="813173" y="816999"/>
            <a:ext cx="10966640" cy="63396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816998"/>
            <a:ext cx="10966640" cy="70570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13331" y="6133630"/>
            <a:ext cx="6712406" cy="639113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5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 go to </a:t>
            </a:r>
            <a:r>
              <a:rPr lang="en-US" sz="35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35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New</a:t>
            </a:r>
            <a:r>
              <a:rPr lang="en-US" sz="35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5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Cellview</a:t>
            </a:r>
            <a:endParaRPr lang="hi-IN" sz="35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52" y="73269"/>
            <a:ext cx="6088288" cy="801010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1874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8" y="-1623"/>
            <a:ext cx="8687511" cy="828202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55359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422753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Task-1 CMOS Inverter</a:t>
            </a:r>
          </a:p>
        </p:txBody>
      </p:sp>
      <p:pic>
        <p:nvPicPr>
          <p:cNvPr id="8" name="Picture 4" descr="se13F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34" y="1716361"/>
            <a:ext cx="3583254" cy="54533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88617" y="7076099"/>
            <a:ext cx="976861" cy="377503"/>
          </a:xfrm>
          <a:prstGeom prst="rect">
            <a:avLst/>
          </a:prstGeom>
        </p:spPr>
        <p:txBody>
          <a:bodyPr wrap="none" lIns="99532" tIns="49766" rIns="99532" bIns="49766">
            <a:spAutoFit/>
          </a:bodyPr>
          <a:lstStyle/>
          <a:p>
            <a:r>
              <a:rPr lang="en-US" altLang="hi-IN" dirty="0" smtClean="0">
                <a:latin typeface="Times New Roman" panose="02020603050405020304" pitchFamily="18" charset="0"/>
              </a:rPr>
              <a:t>Figure 1</a:t>
            </a:r>
            <a:endParaRPr lang="hi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14" y="2124466"/>
            <a:ext cx="1321629" cy="670110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142176538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basic things to know</a:t>
            </a:r>
            <a:endParaRPr lang="hi-IN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access components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Create  instance or Press I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Use Library based on technology requirement</a:t>
            </a:r>
            <a:r>
              <a:rPr lang="en-US" dirty="0" smtClean="0">
                <a:sym typeface="Wingdings" panose="05000000000000000000" pitchFamily="2" charset="2"/>
              </a:rPr>
              <a:t> </a:t>
            </a:r>
            <a:endParaRPr lang="hi-IN" dirty="0"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" y="374727"/>
            <a:ext cx="3892352" cy="3496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37" y="374727"/>
            <a:ext cx="7443660" cy="768674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03838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5" y="381708"/>
            <a:ext cx="6527427" cy="69786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34" y="381708"/>
            <a:ext cx="5559364" cy="7882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673" y="5571987"/>
            <a:ext cx="5824342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it is done </a:t>
            </a:r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and Save</a:t>
            </a:r>
            <a:endParaRPr lang="hi-IN" sz="3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673" y="6479578"/>
            <a:ext cx="4177674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Launch </a:t>
            </a:r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 L</a:t>
            </a:r>
            <a:endParaRPr lang="hi-IN" sz="3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6640" y="783255"/>
            <a:ext cx="8011416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the input and output</a:t>
            </a:r>
            <a:r>
              <a:rPr 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Create wire name</a:t>
            </a:r>
            <a:endParaRPr lang="hi-IN" sz="3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0" y="1414995"/>
            <a:ext cx="10804571" cy="961300"/>
            <a:chOff x="0" y="1171928"/>
            <a:chExt cx="10575976" cy="7961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71928"/>
              <a:ext cx="10575976" cy="79616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9093757" y="1400394"/>
              <a:ext cx="688872" cy="544520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44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7114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5" y="122673"/>
            <a:ext cx="6390508" cy="5572020"/>
          </a:xfrm>
        </p:spPr>
      </p:pic>
      <p:sp>
        <p:nvSpPr>
          <p:cNvPr id="5" name="TextBox 4"/>
          <p:cNvSpPr txBox="1"/>
          <p:nvPr/>
        </p:nvSpPr>
        <p:spPr>
          <a:xfrm>
            <a:off x="0" y="5970552"/>
            <a:ext cx="7612268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Simulator/</a:t>
            </a:r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DirectoryHost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Spectre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3" y="3233573"/>
            <a:ext cx="4894632" cy="2461119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8" name="Group 10"/>
          <p:cNvGrpSpPr/>
          <p:nvPr/>
        </p:nvGrpSpPr>
        <p:grpSpPr>
          <a:xfrm>
            <a:off x="6227763" y="938446"/>
            <a:ext cx="1516460" cy="648061"/>
            <a:chOff x="6096000" y="777240"/>
            <a:chExt cx="1484376" cy="536738"/>
          </a:xfrm>
        </p:grpSpPr>
        <p:sp>
          <p:nvSpPr>
            <p:cNvPr id="7" name="Oval 6"/>
            <p:cNvSpPr/>
            <p:nvPr/>
          </p:nvSpPr>
          <p:spPr>
            <a:xfrm>
              <a:off x="6096000" y="914400"/>
              <a:ext cx="553163" cy="399578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44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cxnSp>
          <p:nvCxnSpPr>
            <p:cNvPr id="9" name="Straight Arrow Connector 8"/>
            <p:cNvCxnSpPr>
              <a:stCxn id="7" idx="0"/>
            </p:cNvCxnSpPr>
            <p:nvPr/>
          </p:nvCxnSpPr>
          <p:spPr>
            <a:xfrm flipV="1">
              <a:off x="6372582" y="777240"/>
              <a:ext cx="1207794" cy="137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052498" y="750756"/>
            <a:ext cx="2594933" cy="377503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Different analysis</a:t>
            </a:r>
            <a:endParaRPr lang="hi-IN" dirty="0">
              <a:latin typeface="Times New Roman" panose="02020603050405020304" pitchFamily="18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153029" y="1815587"/>
            <a:ext cx="1516460" cy="370056"/>
            <a:chOff x="6096000" y="777240"/>
            <a:chExt cx="1484376" cy="536738"/>
          </a:xfrm>
        </p:grpSpPr>
        <p:sp>
          <p:nvSpPr>
            <p:cNvPr id="13" name="Oval 12"/>
            <p:cNvSpPr/>
            <p:nvPr/>
          </p:nvSpPr>
          <p:spPr>
            <a:xfrm>
              <a:off x="6096000" y="914400"/>
              <a:ext cx="553163" cy="399578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44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V="1">
              <a:off x="6372582" y="777240"/>
              <a:ext cx="1207794" cy="137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669490" y="1546089"/>
            <a:ext cx="1714243" cy="377503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output</a:t>
            </a:r>
            <a:endParaRPr lang="hi-IN" dirty="0">
              <a:latin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5" y="2401700"/>
            <a:ext cx="7259236" cy="361117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Oval 17"/>
          <p:cNvSpPr/>
          <p:nvPr/>
        </p:nvSpPr>
        <p:spPr>
          <a:xfrm>
            <a:off x="3574688" y="3485129"/>
            <a:ext cx="1068109" cy="482453"/>
          </a:xfrm>
          <a:prstGeom prst="ellipse">
            <a:avLst/>
          </a:prstGeom>
          <a:solidFill>
            <a:schemeClr val="lt1">
              <a:alpha val="1000"/>
            </a:schemeClr>
          </a:solidFill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79" y="1815588"/>
            <a:ext cx="4291318" cy="5071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5" y="2439856"/>
            <a:ext cx="7317621" cy="3622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59" y="127659"/>
            <a:ext cx="6743499" cy="5830782"/>
          </a:xfrm>
          <a:prstGeom prst="rect">
            <a:avLst/>
          </a:prstGeom>
        </p:spPr>
      </p:pic>
      <p:grpSp>
        <p:nvGrpSpPr>
          <p:cNvPr id="12" name="Group 23"/>
          <p:cNvGrpSpPr/>
          <p:nvPr/>
        </p:nvGrpSpPr>
        <p:grpSpPr>
          <a:xfrm>
            <a:off x="5433937" y="2621686"/>
            <a:ext cx="1559414" cy="501253"/>
            <a:chOff x="5122742" y="586949"/>
            <a:chExt cx="1526421" cy="727029"/>
          </a:xfrm>
        </p:grpSpPr>
        <p:sp>
          <p:nvSpPr>
            <p:cNvPr id="25" name="Oval 24"/>
            <p:cNvSpPr/>
            <p:nvPr/>
          </p:nvSpPr>
          <p:spPr>
            <a:xfrm>
              <a:off x="6096000" y="914400"/>
              <a:ext cx="553163" cy="399578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44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cxnSp>
          <p:nvCxnSpPr>
            <p:cNvPr id="26" name="Straight Arrow Connector 25"/>
            <p:cNvCxnSpPr>
              <a:stCxn id="25" idx="0"/>
            </p:cNvCxnSpPr>
            <p:nvPr/>
          </p:nvCxnSpPr>
          <p:spPr>
            <a:xfrm flipH="1" flipV="1">
              <a:off x="5122742" y="586949"/>
              <a:ext cx="1249840" cy="3274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956443" y="2134191"/>
            <a:ext cx="3894263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run the simulations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40921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8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54" y="0"/>
            <a:ext cx="8090906" cy="798939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6373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Topic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00FF"/>
                </a:solidFill>
              </a:rPr>
              <a:t>Session Outcome 1: </a:t>
            </a:r>
            <a:r>
              <a:rPr lang="en-US" b="1" dirty="0" smtClean="0"/>
              <a:t>Design and analysis of CMOS Inverter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 eaLnBrk="1" hangingPunct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9" y="95414"/>
            <a:ext cx="8264320" cy="818498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1566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8835" y="423221"/>
            <a:ext cx="6574548" cy="639113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Voltage Transfer characteristics</a:t>
            </a:r>
            <a:endParaRPr lang="hi-IN" sz="350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8" y="1272805"/>
            <a:ext cx="4708681" cy="66763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35856" y="3345282"/>
            <a:ext cx="1728204" cy="1678161"/>
          </a:xfrm>
          <a:prstGeom prst="ellipse">
            <a:avLst/>
          </a:prstGeom>
          <a:solidFill>
            <a:schemeClr val="lt1">
              <a:alpha val="1000"/>
            </a:schemeClr>
          </a:solidFill>
          <a:ln w="4445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10" name="TextBox 9"/>
          <p:cNvSpPr txBox="1"/>
          <p:nvPr/>
        </p:nvSpPr>
        <p:spPr>
          <a:xfrm>
            <a:off x="997141" y="2682980"/>
            <a:ext cx="3860664" cy="500614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source into </a:t>
            </a:r>
            <a:r>
              <a:rPr lang="en-US" sz="2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Vdc</a:t>
            </a:r>
            <a:endParaRPr lang="hi-IN"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09" y="1272805"/>
            <a:ext cx="4141497" cy="625031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195286" y="3312161"/>
            <a:ext cx="5403984" cy="7319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351034" y="3345281"/>
            <a:ext cx="1733556" cy="1083337"/>
          </a:xfrm>
          <a:prstGeom prst="ellipse">
            <a:avLst/>
          </a:prstGeom>
          <a:solidFill>
            <a:schemeClr val="lt1">
              <a:alpha val="1000"/>
            </a:schemeClr>
          </a:solidFill>
          <a:ln w="4445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16" name="TextBox 15"/>
          <p:cNvSpPr txBox="1"/>
          <p:nvPr/>
        </p:nvSpPr>
        <p:spPr>
          <a:xfrm>
            <a:off x="6738955" y="6687171"/>
            <a:ext cx="3710815" cy="500614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and Save</a:t>
            </a:r>
            <a:r>
              <a:rPr lang="en-US" sz="2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ADE L</a:t>
            </a:r>
            <a:endParaRPr lang="hi-IN" sz="2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5523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5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" y="269078"/>
            <a:ext cx="3492187" cy="5253838"/>
          </a:xfrm>
          <a:ln>
            <a:solidFill>
              <a:srgbClr val="C00000"/>
            </a:solidFill>
          </a:ln>
        </p:spPr>
      </p:pic>
      <p:sp>
        <p:nvSpPr>
          <p:cNvPr id="5" name="Oval 4"/>
          <p:cNvSpPr/>
          <p:nvPr/>
        </p:nvSpPr>
        <p:spPr>
          <a:xfrm>
            <a:off x="199427" y="4230137"/>
            <a:ext cx="1728204" cy="371533"/>
          </a:xfrm>
          <a:prstGeom prst="ellipse">
            <a:avLst/>
          </a:prstGeom>
          <a:solidFill>
            <a:schemeClr val="bg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8" y="255088"/>
            <a:ext cx="3979929" cy="817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Oval 7"/>
          <p:cNvSpPr/>
          <p:nvPr/>
        </p:nvSpPr>
        <p:spPr>
          <a:xfrm>
            <a:off x="1981300" y="4421959"/>
            <a:ext cx="2198057" cy="371533"/>
          </a:xfrm>
          <a:prstGeom prst="ellipse">
            <a:avLst/>
          </a:prstGeom>
          <a:solidFill>
            <a:schemeClr val="bg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05" y="798397"/>
            <a:ext cx="7502508" cy="587678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03508" y="3324565"/>
            <a:ext cx="6386226" cy="109133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29" y="232087"/>
            <a:ext cx="3960468" cy="8199896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348504" y="6425839"/>
            <a:ext cx="1099039" cy="792651"/>
          </a:xfrm>
          <a:prstGeom prst="ellipse">
            <a:avLst/>
          </a:prstGeom>
          <a:solidFill>
            <a:schemeClr val="bg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51413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7" y="194648"/>
            <a:ext cx="5982176" cy="5253838"/>
          </a:xfrm>
          <a:ln>
            <a:solidFill>
              <a:srgbClr val="C0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5825406" y="1848136"/>
            <a:ext cx="549303" cy="439420"/>
          </a:xfrm>
          <a:prstGeom prst="ellipse">
            <a:avLst/>
          </a:prstGeom>
          <a:solidFill>
            <a:schemeClr val="lt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7" name="TextBox 6"/>
          <p:cNvSpPr txBox="1"/>
          <p:nvPr/>
        </p:nvSpPr>
        <p:spPr>
          <a:xfrm>
            <a:off x="3918798" y="777423"/>
            <a:ext cx="8660055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output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Choose Input and output terminals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8" y="194648"/>
            <a:ext cx="6005635" cy="525383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61044" y="440855"/>
            <a:ext cx="600035" cy="526742"/>
          </a:xfrm>
          <a:prstGeom prst="ellipse">
            <a:avLst/>
          </a:prstGeom>
          <a:solidFill>
            <a:schemeClr val="lt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11" name="TextBox 10"/>
          <p:cNvSpPr txBox="1"/>
          <p:nvPr/>
        </p:nvSpPr>
        <p:spPr>
          <a:xfrm>
            <a:off x="6351441" y="2189828"/>
            <a:ext cx="5358895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Copy From </a:t>
            </a:r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cellview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7" y="194650"/>
            <a:ext cx="6142239" cy="52538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625" y="3912069"/>
            <a:ext cx="3490370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the simulations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13" y="0"/>
            <a:ext cx="8363900" cy="8280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820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318" y="0"/>
            <a:ext cx="10742890" cy="1600495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logic symbol</a:t>
            </a:r>
            <a:endParaRPr lang="hi-IN" dirty="0">
              <a:latin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6" y="142636"/>
            <a:ext cx="4904363" cy="7867956"/>
          </a:xfrm>
        </p:spPr>
      </p:pic>
      <p:sp>
        <p:nvSpPr>
          <p:cNvPr id="5" name="TextBox 4"/>
          <p:cNvSpPr txBox="1"/>
          <p:nvPr/>
        </p:nvSpPr>
        <p:spPr>
          <a:xfrm>
            <a:off x="5444542" y="1166186"/>
            <a:ext cx="2828330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 and Save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2880" y="1797926"/>
            <a:ext cx="5788050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CreateCellviewFrom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cellview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64" y="2429666"/>
            <a:ext cx="5128173" cy="395619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3364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2" y="46003"/>
            <a:ext cx="5449292" cy="3990693"/>
          </a:xfrm>
          <a:ln>
            <a:solidFill>
              <a:srgbClr val="C00000"/>
            </a:solidFill>
          </a:ln>
        </p:spPr>
      </p:pic>
      <p:sp>
        <p:nvSpPr>
          <p:cNvPr id="5" name="Oval 4"/>
          <p:cNvSpPr/>
          <p:nvPr/>
        </p:nvSpPr>
        <p:spPr>
          <a:xfrm>
            <a:off x="1104878" y="2041349"/>
            <a:ext cx="1099039" cy="601347"/>
          </a:xfrm>
          <a:prstGeom prst="ellipse">
            <a:avLst/>
          </a:prstGeom>
          <a:solidFill>
            <a:schemeClr val="bg1">
              <a:alpha val="1000"/>
            </a:schemeClr>
          </a:solidFill>
          <a:ln w="444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32" tIns="49766" rIns="99532" bIns="49766" rtlCol="0" anchor="ctr"/>
          <a:lstStyle/>
          <a:p>
            <a:pPr algn="ctr"/>
            <a:endParaRPr lang="hi-IN"/>
          </a:p>
        </p:txBody>
      </p:sp>
      <p:sp>
        <p:nvSpPr>
          <p:cNvPr id="6" name="TextBox 5"/>
          <p:cNvSpPr txBox="1"/>
          <p:nvPr/>
        </p:nvSpPr>
        <p:spPr>
          <a:xfrm>
            <a:off x="2203917" y="1804462"/>
            <a:ext cx="1792790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Change it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" y="136486"/>
            <a:ext cx="5410369" cy="3967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0" y="136485"/>
            <a:ext cx="6636459" cy="437021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68" y="0"/>
            <a:ext cx="9914990" cy="828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7500" y="5876281"/>
            <a:ext cx="4530719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 and Save Close it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7499" y="6678612"/>
            <a:ext cx="4702240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Check the library Manager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04415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6" y="0"/>
            <a:ext cx="7617714" cy="7986050"/>
          </a:xfrm>
        </p:spPr>
      </p:pic>
      <p:sp>
        <p:nvSpPr>
          <p:cNvPr id="6" name="TextBox 5"/>
          <p:cNvSpPr txBox="1"/>
          <p:nvPr/>
        </p:nvSpPr>
        <p:spPr>
          <a:xfrm>
            <a:off x="3553981" y="609361"/>
            <a:ext cx="7757564" cy="562169"/>
          </a:xfrm>
          <a:prstGeom prst="rect">
            <a:avLst/>
          </a:prstGeom>
          <a:noFill/>
        </p:spPr>
        <p:txBody>
          <a:bodyPr wrap="none" lIns="99532" tIns="49766" rIns="99532" bIns="49766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File </a:t>
            </a:r>
            <a:r>
              <a:rPr lang="en-US" sz="3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NewCellviewname</a:t>
            </a:r>
            <a:r>
              <a:rPr lang="en-US" sz="3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it “inv180_test”</a:t>
            </a:r>
            <a:endParaRPr lang="hi-IN" sz="30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3" y="1637722"/>
            <a:ext cx="4109675" cy="541392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62688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1584" y="174833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44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VLSI Design Lab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75259" y="5941595"/>
            <a:ext cx="8534400" cy="147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Dr. Vijay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Rao</a:t>
            </a: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Kumbhare</a:t>
            </a:r>
            <a:endParaRPr kumimoji="0" lang="en-US" sz="2898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 Professor (ECE)</a:t>
            </a: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 L University, Hyderabad</a:t>
            </a:r>
          </a:p>
        </p:txBody>
      </p:sp>
      <p:sp>
        <p:nvSpPr>
          <p:cNvPr id="7" name="Rectangle 6"/>
          <p:cNvSpPr/>
          <p:nvPr/>
        </p:nvSpPr>
        <p:spPr>
          <a:xfrm>
            <a:off x="5118885" y="345822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Session No. 02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76686" y="48187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06/01/2022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2776" y="331601"/>
            <a:ext cx="11209973" cy="1123861"/>
          </a:xfrm>
          <a:prstGeom prst="rect">
            <a:avLst/>
          </a:prstGeom>
        </p:spPr>
        <p:txBody>
          <a:bodyPr vert="horz" lIns="132694" tIns="66348" rIns="132694" bIns="66348" rtlCol="0" anchor="ctr">
            <a:normAutofit fontScale="97500"/>
          </a:bodyPr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CMOS Logic Design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5823" y="1455463"/>
            <a:ext cx="11868392" cy="5003218"/>
          </a:xfrm>
        </p:spPr>
        <p:txBody>
          <a:bodyPr>
            <a:noAutofit/>
          </a:bodyPr>
          <a:lstStyle/>
          <a:p>
            <a:pPr algn="just"/>
            <a:r>
              <a:rPr lang="en-US" sz="2900" b="1" dirty="0" smtClean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2-i/p CMOS NAND Gate:</a:t>
            </a:r>
            <a:endParaRPr lang="en-US" sz="2900" b="1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900" dirty="0" smtClean="0">
                <a:latin typeface="Times" panose="02020603050405020304" pitchFamily="18" charset="0"/>
                <a:cs typeface="Times" panose="02020603050405020304" pitchFamily="18" charset="0"/>
              </a:rPr>
              <a:t>Two series NMOS and two parallel PMOS</a:t>
            </a: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If either 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input A or B is 0,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 at least one of the NMOS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OFF</a:t>
            </a:r>
            <a:endParaRPr lang="en-US" sz="2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At least on of the </a:t>
            </a:r>
            <a:r>
              <a:rPr lang="en-US" sz="2600" dirty="0" err="1"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transistor is ON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Thus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, the output </a:t>
            </a:r>
            <a:r>
              <a:rPr lang="en-US" sz="2600" i="1" dirty="0">
                <a:latin typeface="Times" panose="02020603050405020304" pitchFamily="18" charset="0"/>
                <a:cs typeface="Times" panose="02020603050405020304" pitchFamily="18" charset="0"/>
              </a:rPr>
              <a:t>Y 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is 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pulled up to 1</a:t>
            </a:r>
          </a:p>
          <a:p>
            <a:r>
              <a:rPr lang="en-US" sz="2900" dirty="0" smtClean="0">
                <a:latin typeface="Times" panose="02020603050405020304" pitchFamily="18" charset="0"/>
                <a:cs typeface="Times" panose="02020603050405020304" pitchFamily="18" charset="0"/>
              </a:rPr>
              <a:t>Conversely</a:t>
            </a:r>
            <a:r>
              <a:rPr lang="en-US" sz="2900" dirty="0">
                <a:latin typeface="Times" panose="02020603050405020304" pitchFamily="18" charset="0"/>
                <a:cs typeface="Times" panose="02020603050405020304" pitchFamily="18" charset="0"/>
              </a:rPr>
              <a:t>, when </a:t>
            </a:r>
            <a:r>
              <a:rPr lang="en-US" sz="2900" dirty="0" smtClean="0">
                <a:latin typeface="Times" panose="02020603050405020304" pitchFamily="18" charset="0"/>
                <a:cs typeface="Times" panose="02020603050405020304" pitchFamily="18" charset="0"/>
              </a:rPr>
              <a:t>both the inputs </a:t>
            </a:r>
            <a:r>
              <a:rPr lang="en-US" sz="2900" i="1" dirty="0" smtClean="0">
                <a:latin typeface="Times" panose="02020603050405020304" pitchFamily="18" charset="0"/>
                <a:cs typeface="Times" panose="02020603050405020304" pitchFamily="18" charset="0"/>
              </a:rPr>
              <a:t>A and B </a:t>
            </a:r>
            <a:r>
              <a:rPr lang="en-US" sz="2900" dirty="0" smtClean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en-US" sz="29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lang="en-US" sz="2900" dirty="0" smtClean="0">
                <a:latin typeface="Times" panose="02020603050405020304" pitchFamily="18" charset="0"/>
                <a:cs typeface="Times" panose="02020603050405020304" pitchFamily="18" charset="0"/>
              </a:rPr>
              <a:t>,</a:t>
            </a: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Both 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ON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and Both 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6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OFF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endParaRPr lang="en-US" sz="2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and </a:t>
            </a:r>
            <a:r>
              <a:rPr lang="en-US" sz="2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Y </a:t>
            </a:r>
            <a:r>
              <a:rPr lang="en-US" sz="2600" dirty="0" smtClean="0">
                <a:latin typeface="Times" panose="02020603050405020304" pitchFamily="18" charset="0"/>
                <a:cs typeface="Times" panose="02020603050405020304" pitchFamily="18" charset="0"/>
              </a:rPr>
              <a:t>is 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pulled down to ‘0.’</a:t>
            </a:r>
            <a:endParaRPr lang="en-US" sz="2600" dirty="0" smtClean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547" y="1717574"/>
            <a:ext cx="2955024" cy="298505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486" y="6175355"/>
            <a:ext cx="1799402" cy="1131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99" y="5055369"/>
            <a:ext cx="1581687" cy="5942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5822" y="6450806"/>
            <a:ext cx="7715171" cy="1472830"/>
          </a:xfrm>
          <a:prstGeom prst="rect">
            <a:avLst/>
          </a:prstGeom>
        </p:spPr>
        <p:txBody>
          <a:bodyPr wrap="square" lIns="132707" tIns="66353" rIns="132707" bIns="66353">
            <a:spAutoFit/>
          </a:bodyPr>
          <a:lstStyle/>
          <a:p>
            <a:pPr marL="497651" indent="-497651" algn="just">
              <a:buFont typeface="Arial" panose="020B0604020202020204" pitchFamily="34" charset="0"/>
              <a:buChar char="•"/>
            </a:pPr>
            <a:r>
              <a:rPr lang="en-US" sz="2900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lang="en-US" sz="2900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-input NAND gates are constructed using </a:t>
            </a:r>
            <a:r>
              <a:rPr lang="en-US" sz="2900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 </a:t>
            </a:r>
            <a:r>
              <a:rPr lang="en-US" sz="2900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series </a:t>
            </a:r>
            <a:r>
              <a:rPr lang="en-US" sz="2900" dirty="0" err="1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900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transistors and </a:t>
            </a:r>
            <a:r>
              <a:rPr lang="en-US" sz="2900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 </a:t>
            </a:r>
            <a:r>
              <a:rPr lang="en-US" sz="2900" dirty="0" smtClean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parallel </a:t>
            </a:r>
            <a:r>
              <a:rPr lang="en-US" sz="2900" dirty="0" err="1" smtClean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900" dirty="0" smtClean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900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transistors.</a:t>
            </a:r>
            <a:endParaRPr lang="en-US" sz="29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86425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404916" y="4571945"/>
            <a:ext cx="6959985" cy="3132751"/>
          </a:xfrm>
          <a:prstGeom prst="rect">
            <a:avLst/>
          </a:prstGeom>
          <a:solidFill>
            <a:schemeClr val="bg1"/>
          </a:solidFill>
          <a:ln w="38100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2707" tIns="66353" rIns="132707" bIns="66353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8710" y="4571947"/>
            <a:ext cx="5062307" cy="3132751"/>
          </a:xfrm>
          <a:prstGeom prst="rect">
            <a:avLst/>
          </a:prstGeom>
          <a:solidFill>
            <a:schemeClr val="bg1"/>
          </a:solidFill>
          <a:ln w="38100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2707" tIns="66353" rIns="132707" bIns="6635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04916" y="1242101"/>
            <a:ext cx="6959985" cy="3132751"/>
          </a:xfrm>
          <a:prstGeom prst="rect">
            <a:avLst/>
          </a:prstGeom>
          <a:solidFill>
            <a:schemeClr val="bg1"/>
          </a:solidFill>
          <a:ln w="38100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2707" tIns="66353" rIns="132707" bIns="6635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8710" y="1242101"/>
            <a:ext cx="5062307" cy="3132751"/>
          </a:xfrm>
          <a:prstGeom prst="rect">
            <a:avLst/>
          </a:prstGeom>
          <a:solidFill>
            <a:schemeClr val="bg1"/>
          </a:solidFill>
          <a:ln w="38100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2707" tIns="66353" rIns="132707" bIns="66353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8780" y="278456"/>
            <a:ext cx="11476050" cy="411001"/>
          </a:xfrm>
          <a:prstGeom prst="rect">
            <a:avLst/>
          </a:prstGeom>
        </p:spPr>
        <p:txBody>
          <a:bodyPr wrap="square" lIns="132707" tIns="66353" rIns="132707" bIns="66353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 using combinations of </a:t>
            </a:r>
            <a:r>
              <a:rPr lang="en-US" dirty="0" smtClean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constructions as shown in Fig., </a:t>
            </a:r>
            <a:r>
              <a:rPr lang="en-US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CMOS combinational </a:t>
            </a:r>
            <a:r>
              <a:rPr lang="en-US" dirty="0" smtClean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gates can </a:t>
            </a:r>
            <a:r>
              <a:rPr lang="en-US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 constructed.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455"/>
          <a:stretch/>
        </p:blipFill>
        <p:spPr>
          <a:xfrm>
            <a:off x="342609" y="1794095"/>
            <a:ext cx="1225353" cy="2086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62" y="1618632"/>
            <a:ext cx="3529158" cy="2415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29" y="4838547"/>
            <a:ext cx="971347" cy="2202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870" y="4838547"/>
            <a:ext cx="3490250" cy="2331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24" y="1794095"/>
            <a:ext cx="2157890" cy="1929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051" y="1541341"/>
            <a:ext cx="4584922" cy="2592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913" y="5027311"/>
            <a:ext cx="2158990" cy="1954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1175" y="4838548"/>
            <a:ext cx="4549827" cy="250105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13897" y="7735370"/>
            <a:ext cx="9812046" cy="487945"/>
          </a:xfrm>
          <a:prstGeom prst="rect">
            <a:avLst/>
          </a:prstGeom>
        </p:spPr>
        <p:txBody>
          <a:bodyPr wrap="square" lIns="132707" tIns="66353" rIns="132707" bIns="66353">
            <a:spAutoFit/>
          </a:bodyPr>
          <a:lstStyle/>
          <a:p>
            <a:r>
              <a:rPr lang="en-US" sz="2300" b="1" dirty="0">
                <a:solidFill>
                  <a:srgbClr val="00AEF0"/>
                </a:solidFill>
                <a:latin typeface="TradeGothic-Bold"/>
              </a:rPr>
              <a:t>FIGURE 1.15 </a:t>
            </a:r>
            <a:r>
              <a:rPr lang="en-US" sz="2000" dirty="0">
                <a:solidFill>
                  <a:srgbClr val="231F20"/>
                </a:solidFill>
                <a:latin typeface="TradeGothic-Light"/>
              </a:rPr>
              <a:t>Connection and behavior of series and parallel transistors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0066338"/>
      </p:ext>
    </p:extLst>
  </p:cSld>
  <p:clrMapOvr>
    <a:masterClrMapping/>
  </p:clrMapOvr>
  <p:transition spd="slow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CMOS Inverter</a:t>
            </a:r>
            <a:endParaRPr lang="en-US" dirty="0">
              <a:solidFill>
                <a:srgbClr val="FFFF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6966" y="2789405"/>
            <a:ext cx="43910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4721" y="4293603"/>
            <a:ext cx="11525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5794" y="4262772"/>
            <a:ext cx="1200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99364" y="5197976"/>
            <a:ext cx="11715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95529" y="5321551"/>
            <a:ext cx="11811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46074" y="2057859"/>
            <a:ext cx="59245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35333" y="6271293"/>
            <a:ext cx="31527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/>
        </p:nvSpPr>
        <p:spPr bwMode="auto">
          <a:xfrm>
            <a:off x="353849" y="1067753"/>
            <a:ext cx="10162577" cy="5827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2" tIns="49766" rIns="99532" bIns="49766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hi-IN" sz="2600" dirty="0">
                <a:latin typeface="Times New Roman" panose="02020603050405020304" pitchFamily="18" charset="0"/>
              </a:rPr>
              <a:t>We first consider the CMOS gate that realizes the two-input NOR </a:t>
            </a:r>
            <a:r>
              <a:rPr lang="en-US" altLang="hi-IN" sz="2600" dirty="0" smtClean="0">
                <a:latin typeface="Times New Roman" panose="02020603050405020304" pitchFamily="18" charset="0"/>
              </a:rPr>
              <a:t>function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hi-IN" dirty="0" smtClean="0"/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Task-2: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Two-Input NOR Gate</a:t>
            </a:r>
            <a:endParaRPr lang="en-US" altLang="hi-IN" sz="39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37" y="1746845"/>
            <a:ext cx="2241201" cy="561115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86" y="2027402"/>
            <a:ext cx="3302453" cy="5478422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3706500946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/>
        </p:nvSpPr>
        <p:spPr bwMode="auto">
          <a:xfrm>
            <a:off x="353849" y="1067753"/>
            <a:ext cx="10162577" cy="5827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2" tIns="49766" rIns="99532" bIns="49766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hi-IN" sz="2600" dirty="0">
                <a:latin typeface="Times New Roman" panose="02020603050405020304" pitchFamily="18" charset="0"/>
              </a:rPr>
              <a:t>We first consider the CMOS gate that realizes the two-input NOR </a:t>
            </a:r>
            <a:r>
              <a:rPr lang="en-US" altLang="hi-IN" sz="2600" dirty="0" smtClean="0">
                <a:latin typeface="Times New Roman" panose="02020603050405020304" pitchFamily="18" charset="0"/>
              </a:rPr>
              <a:t>function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hi-IN" dirty="0" smtClean="0"/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Task-2: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Two-Input NOR Gate</a:t>
            </a:r>
            <a:endParaRPr lang="en-US" altLang="hi-IN" sz="39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96" y="1733228"/>
            <a:ext cx="2241201" cy="561115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6" t="17222" r="24583" b="7222"/>
          <a:stretch/>
        </p:blipFill>
        <p:spPr>
          <a:xfrm>
            <a:off x="272464" y="1650463"/>
            <a:ext cx="5202777" cy="6256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17222" b="6481"/>
          <a:stretch/>
        </p:blipFill>
        <p:spPr>
          <a:xfrm>
            <a:off x="5721756" y="3142783"/>
            <a:ext cx="6536444" cy="35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8022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/>
        </p:nvSpPr>
        <p:spPr bwMode="auto">
          <a:xfrm>
            <a:off x="353849" y="1067753"/>
            <a:ext cx="10162577" cy="5827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2" tIns="49766" rIns="99532" bIns="49766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hi-IN" sz="2600" dirty="0">
                <a:latin typeface="Times New Roman" panose="02020603050405020304" pitchFamily="18" charset="0"/>
              </a:rPr>
              <a:t>The two-input NAND function is described by the Boolean expression</a:t>
            </a:r>
            <a:endParaRPr lang="en-US" altLang="hi-IN" dirty="0" smtClean="0"/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Task-3: The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Two-Input </a:t>
            </a: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NAND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endParaRPr lang="en-US" altLang="hi-IN" sz="39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94" y="1739686"/>
            <a:ext cx="2989864" cy="664655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03" y="1992046"/>
            <a:ext cx="3508792" cy="5584503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1726821413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/>
        </p:nvSpPr>
        <p:spPr bwMode="auto">
          <a:xfrm>
            <a:off x="353849" y="1067753"/>
            <a:ext cx="10162577" cy="5827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2" tIns="49766" rIns="99532" bIns="49766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hi-IN" sz="2600" dirty="0">
                <a:latin typeface="Times New Roman" panose="02020603050405020304" pitchFamily="18" charset="0"/>
              </a:rPr>
              <a:t>The two-input NAND function is described by the Boolean expression</a:t>
            </a:r>
            <a:endParaRPr lang="en-US" altLang="hi-IN" dirty="0" smtClean="0"/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7940397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Task-3: The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Two-Input </a:t>
            </a: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NAND </a:t>
            </a:r>
            <a:r>
              <a:rPr lang="en-US" altLang="hi-IN" sz="39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endParaRPr lang="en-US" altLang="hi-IN" sz="39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7" y="1922075"/>
            <a:ext cx="2989864" cy="664655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1" t="20926" r="26250" b="7037"/>
          <a:stretch/>
        </p:blipFill>
        <p:spPr>
          <a:xfrm>
            <a:off x="494579" y="1650463"/>
            <a:ext cx="4940558" cy="6189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8148" b="6481"/>
          <a:stretch/>
        </p:blipFill>
        <p:spPr>
          <a:xfrm>
            <a:off x="5458289" y="3556372"/>
            <a:ext cx="6997236" cy="377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98237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9727635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2-input XOR gate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99" y="1521906"/>
            <a:ext cx="7532243" cy="591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41914"/>
              </p:ext>
            </p:extLst>
          </p:nvPr>
        </p:nvGraphicFramePr>
        <p:xfrm>
          <a:off x="90823" y="5995738"/>
          <a:ext cx="2932236" cy="1713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7412">
                  <a:extLst>
                    <a:ext uri="{9D8B030D-6E8A-4147-A177-3AD203B41FA5}">
                      <a16:colId xmlns:a16="http://schemas.microsoft.com/office/drawing/2014/main" val="2800452736"/>
                    </a:ext>
                  </a:extLst>
                </a:gridCol>
                <a:gridCol w="977412">
                  <a:extLst>
                    <a:ext uri="{9D8B030D-6E8A-4147-A177-3AD203B41FA5}">
                      <a16:colId xmlns:a16="http://schemas.microsoft.com/office/drawing/2014/main" val="888624393"/>
                    </a:ext>
                  </a:extLst>
                </a:gridCol>
                <a:gridCol w="977412">
                  <a:extLst>
                    <a:ext uri="{9D8B030D-6E8A-4147-A177-3AD203B41FA5}">
                      <a16:colId xmlns:a16="http://schemas.microsoft.com/office/drawing/2014/main" val="1799859177"/>
                    </a:ext>
                  </a:extLst>
                </a:gridCol>
              </a:tblGrid>
              <a:tr h="28030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 hMerge="1">
                  <a:txBody>
                    <a:bodyPr/>
                    <a:lstStyle/>
                    <a:p>
                      <a:endParaRPr lang="hi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OUTPUT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2433736290"/>
                  </a:ext>
                </a:extLst>
              </a:tr>
              <a:tr h="280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 XOR B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1639344940"/>
                  </a:ext>
                </a:extLst>
              </a:tr>
              <a:tr h="280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3297133689"/>
                  </a:ext>
                </a:extLst>
              </a:tr>
              <a:tr h="280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2497613382"/>
                  </a:ext>
                </a:extLst>
              </a:tr>
              <a:tr h="280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108124543"/>
                  </a:ext>
                </a:extLst>
              </a:tr>
              <a:tr h="280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278" marR="62278" marT="36802" marB="36802" anchor="ctr"/>
                </a:tc>
                <a:extLst>
                  <a:ext uri="{0D108BD9-81ED-4DB2-BD59-A6C34878D82A}">
                    <a16:rowId xmlns:a16="http://schemas.microsoft.com/office/drawing/2014/main" val="86555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669342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859561" y="302090"/>
            <a:ext cx="9727635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2-input XOR gate</a:t>
            </a: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32" y="1079172"/>
            <a:ext cx="8101732" cy="660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639125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89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8701" indent="-311039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4156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1818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39480" indent="-248831">
              <a:lnSpc>
                <a:spcPct val="90000"/>
              </a:lnSpc>
              <a:spcBef>
                <a:spcPts val="544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7142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34804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32467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30129" indent="-248831" eaLnBrk="0" fontAlgn="base" hangingPunct="0">
              <a:lnSpc>
                <a:spcPct val="90000"/>
              </a:lnSpc>
              <a:spcBef>
                <a:spcPts val="54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hi-IN" sz="1500" dirty="0" smtClean="0">
                <a:solidFill>
                  <a:schemeClr val="bg1"/>
                </a:solidFill>
                <a:latin typeface="Georgia" panose="02040502050405020303" pitchFamily="18" charset="0"/>
              </a:rPr>
              <a:t>ABES Engineering College, Ghaziabad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200702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Task-5 Digital logics based on Pass Transistor Logic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1328444"/>
            <a:ext cx="4129057" cy="274246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81" y="1328443"/>
            <a:ext cx="3415538" cy="284063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47" y="4596334"/>
            <a:ext cx="3649080" cy="284063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72" y="4596334"/>
            <a:ext cx="4003934" cy="27520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20627109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19445" r="11146" b="7777"/>
          <a:stretch/>
        </p:blipFill>
        <p:spPr>
          <a:xfrm>
            <a:off x="1401247" y="1175011"/>
            <a:ext cx="9004406" cy="6336806"/>
          </a:xfrm>
          <a:prstGeom prst="rect">
            <a:avLst/>
          </a:prstGeom>
        </p:spPr>
      </p:pic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240174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Gate Pass Transistor Logic</a:t>
            </a:r>
          </a:p>
        </p:txBody>
      </p:sp>
    </p:spTree>
    <p:extLst>
      <p:ext uri="{BB962C8B-B14F-4D97-AF65-F5344CB8AC3E}">
        <p14:creationId xmlns:p14="http://schemas.microsoft.com/office/powerpoint/2010/main" val="1179233255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468612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 Gate Pass Transistor Logic</a:t>
            </a:r>
          </a:p>
        </p:txBody>
      </p:sp>
      <p:pic>
        <p:nvPicPr>
          <p:cNvPr id="34818" name="Picture 2" descr="PTL_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4" t="25678" r="11801" b="9653"/>
          <a:stretch/>
        </p:blipFill>
        <p:spPr bwMode="auto">
          <a:xfrm>
            <a:off x="775227" y="1073386"/>
            <a:ext cx="9463087" cy="676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593825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4" y="302090"/>
            <a:ext cx="10187545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XNOR Gate Pass Transistor Logic</a:t>
            </a:r>
          </a:p>
        </p:txBody>
      </p:sp>
      <p:pic>
        <p:nvPicPr>
          <p:cNvPr id="35842" name="Picture 2" descr="PTL_XNOR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t="19495" r="3885" b="10472"/>
          <a:stretch/>
        </p:blipFill>
        <p:spPr bwMode="auto">
          <a:xfrm>
            <a:off x="537514" y="925868"/>
            <a:ext cx="9922495" cy="680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623632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CMOS Inverter Operation</a:t>
            </a:r>
            <a:endParaRPr lang="en-US" dirty="0">
              <a:solidFill>
                <a:srgbClr val="FFFF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577" y="1613568"/>
            <a:ext cx="73723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9347" y="1641392"/>
            <a:ext cx="4086178" cy="190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 rotWithShape="1">
          <a:blip r:embed="rId4"/>
          <a:srcRect r="53522"/>
          <a:stretch/>
        </p:blipFill>
        <p:spPr bwMode="auto">
          <a:xfrm>
            <a:off x="632578" y="4222673"/>
            <a:ext cx="526372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/>
          <a:srcRect l="47578" r="25972"/>
          <a:stretch/>
        </p:blipFill>
        <p:spPr bwMode="auto">
          <a:xfrm>
            <a:off x="5896304" y="4277994"/>
            <a:ext cx="299544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/>
          <a:srcRect l="74257"/>
          <a:stretch/>
        </p:blipFill>
        <p:spPr bwMode="auto">
          <a:xfrm>
            <a:off x="8954707" y="4277994"/>
            <a:ext cx="291545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392370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XNOR Gate Pass Transistor Logic</a:t>
            </a:r>
          </a:p>
        </p:txBody>
      </p:sp>
      <p:pic>
        <p:nvPicPr>
          <p:cNvPr id="35842" name="Picture 2" descr="PTL_XNOR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t="19495" r="3885" b="10472"/>
          <a:stretch/>
        </p:blipFill>
        <p:spPr bwMode="auto">
          <a:xfrm>
            <a:off x="742340" y="925867"/>
            <a:ext cx="9922495" cy="680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317218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392370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XOR Gate Pass Transistor Logic</a:t>
            </a:r>
          </a:p>
        </p:txBody>
      </p:sp>
      <p:pic>
        <p:nvPicPr>
          <p:cNvPr id="36866" name="Picture 2" descr="PTL_XOR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9" t="22793" r="4548" b="9547"/>
          <a:stretch/>
        </p:blipFill>
        <p:spPr bwMode="auto">
          <a:xfrm>
            <a:off x="557770" y="965161"/>
            <a:ext cx="10291349" cy="691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982906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976431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CMOS Transmission gate Logic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"/>
          <a:stretch>
            <a:fillRect/>
          </a:stretch>
        </p:blipFill>
        <p:spPr bwMode="auto">
          <a:xfrm>
            <a:off x="348505" y="1724199"/>
            <a:ext cx="4474768" cy="523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0"/>
          <a:stretch>
            <a:fillRect/>
          </a:stretch>
        </p:blipFill>
        <p:spPr bwMode="auto">
          <a:xfrm>
            <a:off x="5340631" y="2562780"/>
            <a:ext cx="6236338" cy="389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355888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272465" y="302090"/>
            <a:ext cx="10976431" cy="62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9532" tIns="49766" rIns="99532" bIns="4976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i-IN" sz="39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CMOS Transmission gate Logic</a:t>
            </a:r>
          </a:p>
        </p:txBody>
      </p:sp>
      <p:pic>
        <p:nvPicPr>
          <p:cNvPr id="38914" name="Picture 2" descr="transmission gate schemat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0" t="25346" r="25043" b="10933"/>
          <a:stretch/>
        </p:blipFill>
        <p:spPr bwMode="auto">
          <a:xfrm>
            <a:off x="272465" y="1031253"/>
            <a:ext cx="5145667" cy="678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Trx gate Output_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31" y="3193321"/>
            <a:ext cx="6072068" cy="26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277699"/>
      </p:ext>
    </p:extLst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7403F7-7A00-49EC-81F9-8617F01BA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Session Outcome: 1 </a:t>
            </a:r>
            <a:r>
              <a:rPr lang="en-US" dirty="0"/>
              <a:t>Design and verify 1-bit comparator 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11584" y="174833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44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VLSI Design Lab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75259" y="5941595"/>
            <a:ext cx="8534400" cy="147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Dr. Vijay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Rao</a:t>
            </a: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Kumbhare</a:t>
            </a:r>
            <a:endParaRPr kumimoji="0" lang="en-US" sz="2898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 Professor (ECE)</a:t>
            </a: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 L University, Hyderabad</a:t>
            </a:r>
          </a:p>
        </p:txBody>
      </p:sp>
      <p:sp>
        <p:nvSpPr>
          <p:cNvPr id="7" name="Rectangle 6"/>
          <p:cNvSpPr/>
          <p:nvPr/>
        </p:nvSpPr>
        <p:spPr>
          <a:xfrm>
            <a:off x="5118885" y="345822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Session No. 04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517820" y="6715986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24/01/2022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0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Comparator is a combinational circuit that gives output in terms of A&gt;B, A&lt;B, and A=B</a:t>
            </a:r>
            <a:r>
              <a:rPr lang="en-US" dirty="0" smtClean="0"/>
              <a:t>.</a:t>
            </a:r>
          </a:p>
          <a:p>
            <a:r>
              <a:rPr lang="en-US" dirty="0"/>
              <a:t>A digital comparator’s purpose is to compare numbers and represent their relationship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28330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325" y="428310"/>
            <a:ext cx="7365940" cy="7991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How to design a simple 1-bit comparator?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045917" y="1692782"/>
            <a:ext cx="6158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arela Round"/>
              </a:rPr>
              <a:t>A 1-bit comparator compares two single bits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5" y="2799388"/>
            <a:ext cx="6714845" cy="24482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04014" y="1642994"/>
            <a:ext cx="48388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For A&gt;B, </a:t>
            </a:r>
            <a:endParaRPr lang="en-US" sz="2400" b="1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there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is only one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case,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when the output is high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for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A=1 </a:t>
            </a:r>
            <a:r>
              <a:rPr lang="en-US" sz="2400" i="1" u="sng" dirty="0">
                <a:latin typeface="Times" panose="02020603050405020304" pitchFamily="18" charset="0"/>
                <a:cs typeface="Times" panose="02020603050405020304" pitchFamily="18" charset="0"/>
              </a:rPr>
              <a:t>and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 B=0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Let’s call this X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We can write the equation as follows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X(which stands for A&gt;B) = AB’</a:t>
            </a:r>
            <a:endParaRPr lang="en-US" sz="2400" b="0" i="0" dirty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4013" y="4080008"/>
            <a:ext cx="5251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Similarly, denote A&lt;B with </a:t>
            </a:r>
            <a:r>
              <a:rPr lang="en-US" sz="2400" b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Y.</a:t>
            </a: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Since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Y is high when A=0 and B=1, we get the following equation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Y = A’B</a:t>
            </a:r>
            <a:endParaRPr lang="en-US" sz="2400" b="0" i="0" dirty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551" y="5559864"/>
            <a:ext cx="11590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Similarly, denote </a:t>
            </a:r>
            <a:r>
              <a:rPr lang="en-US" sz="2400" b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A=B </a:t>
            </a:r>
            <a:r>
              <a:rPr lang="en-US" sz="24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with </a:t>
            </a:r>
            <a:r>
              <a:rPr lang="en-US" sz="2400" b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Z.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Since Z is high in two cases, there will be an 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OR gate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This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is because the logic behind an OR gate is that a high output can be achieved in one or more cases. </a:t>
            </a:r>
            <a:r>
              <a:rPr lang="en-US" sz="2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 is high when A=0 and B=0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, it is also </a:t>
            </a:r>
            <a:r>
              <a:rPr lang="en-US" sz="2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when A=1 and B=1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Therefore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,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Z = A’B’ + AB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i2.wp.com/technobyte.org/wp-content/uploads/2018/09/1-bit-comparator.png?ssl=1"/>
          <p:cNvSpPr>
            <a:spLocks noChangeAspect="1" noChangeArrowheads="1"/>
          </p:cNvSpPr>
          <p:nvPr/>
        </p:nvSpPr>
        <p:spPr bwMode="auto">
          <a:xfrm>
            <a:off x="1984374" y="3342656"/>
            <a:ext cx="5036357" cy="50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9" y="1708337"/>
            <a:ext cx="6153150" cy="5762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30020" y="3986531"/>
            <a:ext cx="315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X(which stands for A&gt;B) = AB’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3900" y="5319385"/>
            <a:ext cx="94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Y = A’B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65286" y="6822721"/>
            <a:ext cx="1543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Z = A’B’ + AB</a:t>
            </a:r>
          </a:p>
        </p:txBody>
      </p:sp>
    </p:spTree>
    <p:extLst>
      <p:ext uri="{BB962C8B-B14F-4D97-AF65-F5344CB8AC3E}">
        <p14:creationId xmlns:p14="http://schemas.microsoft.com/office/powerpoint/2010/main" val="13096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7403F7-7A00-49EC-81F9-8617F01BA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228" y="3574737"/>
            <a:ext cx="9341644" cy="1999179"/>
          </a:xfrm>
        </p:spPr>
        <p:txBody>
          <a:bodyPr/>
          <a:lstStyle/>
          <a:p>
            <a:r>
              <a:rPr lang="en-US" b="1" dirty="0"/>
              <a:t>Session Outcome: 1 </a:t>
            </a:r>
            <a:r>
              <a:rPr lang="en-US" dirty="0"/>
              <a:t>Design of 2:1 MUX using Pass Transistor and Transmission Gate </a:t>
            </a:r>
            <a:r>
              <a:rPr lang="en-US" dirty="0" smtClean="0"/>
              <a:t>Logic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AND</a:t>
            </a:r>
          </a:p>
          <a:p>
            <a:r>
              <a:rPr lang="en-US" b="1" dirty="0"/>
              <a:t>Session Outcome: 1 </a:t>
            </a:r>
            <a:r>
              <a:rPr lang="en-US" dirty="0"/>
              <a:t>Design and verify half adder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1871" y="973948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44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VLSI Design Lab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75259" y="5941595"/>
            <a:ext cx="8534400" cy="147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Dr. Vijay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Rao</a:t>
            </a:r>
            <a:r>
              <a:rPr kumimoji="0" lang="en-US" sz="28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Kumbhare</a:t>
            </a:r>
            <a:endParaRPr kumimoji="0" lang="en-US" sz="2898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Assistant Professor (ECE)</a:t>
            </a:r>
          </a:p>
          <a:p>
            <a:pPr marL="0" marR="0" lvl="0" indent="0" algn="ctr" defTabSz="1104047" rtl="0" eaLnBrk="1" fontAlgn="auto" latinLnBrk="0" hangingPunct="1">
              <a:lnSpc>
                <a:spcPct val="90000"/>
              </a:lnSpc>
              <a:spcBef>
                <a:spcPts val="12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 L University, Hyderabad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172" y="268383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Session No. 05 and 06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517820" y="6715986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31/01/2022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565342" y="7259254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07/02/2022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20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040" y="350818"/>
            <a:ext cx="7365940" cy="799186"/>
          </a:xfrm>
        </p:spPr>
        <p:txBody>
          <a:bodyPr/>
          <a:lstStyle/>
          <a:p>
            <a:pPr algn="ctr"/>
            <a:r>
              <a:rPr lang="en-US" b="1" dirty="0" smtClean="0">
                <a:latin typeface="Times" panose="02020603050405020304" pitchFamily="18" charset="0"/>
                <a:cs typeface="Times" panose="02020603050405020304" pitchFamily="18" charset="0"/>
              </a:rPr>
              <a:t>Pass Transistor</a:t>
            </a:r>
            <a:endParaRPr lang="en-US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318" y="1415634"/>
            <a:ext cx="11015384" cy="6225029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 electronics, pass transistor logic (PTL) describes several logic families used in the design of integrated circuits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It </a:t>
            </a: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reduces the count of transistors used to make different logic gates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by eliminating redundant transistors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This reduces the number of active devices, but has the disadvantage that the difference of the voltage between high and low logic levels decreases at each stage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Each transistor in series is less saturated at its output than at its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input.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If several devices are chained in series in a logic path, a conventionally constructed gate may be required to restore the signal voltage to the full value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b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onventional</a:t>
            </a:r>
            <a:r>
              <a:rPr lang="en-US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CMOS logic</a:t>
            </a:r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switches transistors so the output connects to one of the power supply rails, so logic voltage levels in a sequential chain do not decrease. </a:t>
            </a:r>
          </a:p>
        </p:txBody>
      </p:sp>
    </p:spTree>
    <p:extLst>
      <p:ext uri="{BB962C8B-B14F-4D97-AF65-F5344CB8AC3E}">
        <p14:creationId xmlns:p14="http://schemas.microsoft.com/office/powerpoint/2010/main" val="17856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8035" y="338260"/>
            <a:ext cx="7365940" cy="799186"/>
          </a:xfr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CMOS Inverter</a:t>
            </a:r>
            <a:endParaRPr lang="en-US" dirty="0">
              <a:solidFill>
                <a:srgbClr val="FFFF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550" y="2330450"/>
            <a:ext cx="79724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transistor logic often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transistors,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faster,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power than the same function implemented with the same transistors in fully complementary CMOS logic.</a:t>
            </a:r>
          </a:p>
        </p:txBody>
      </p:sp>
    </p:spTree>
    <p:extLst>
      <p:ext uri="{BB962C8B-B14F-4D97-AF65-F5344CB8AC3E}">
        <p14:creationId xmlns:p14="http://schemas.microsoft.com/office/powerpoint/2010/main" val="8089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11" y="760740"/>
            <a:ext cx="11209973" cy="7250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4" dirty="0">
                <a:latin typeface="Times" panose="02020603050405020304" pitchFamily="18" charset="0"/>
                <a:cs typeface="Times" panose="02020603050405020304" pitchFamily="18" charset="0"/>
              </a:rPr>
              <a:t>Pass Transistor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7546" y="4077996"/>
            <a:ext cx="1075936" cy="46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52" dirty="0" err="1">
                <a:latin typeface="ArialMT"/>
              </a:rPr>
              <a:t>nMOS</a:t>
            </a:r>
            <a:endParaRPr lang="en-US" sz="2452" dirty="0"/>
          </a:p>
        </p:txBody>
      </p:sp>
      <p:sp>
        <p:nvSpPr>
          <p:cNvPr id="4" name="Rectangle 3"/>
          <p:cNvSpPr/>
          <p:nvPr/>
        </p:nvSpPr>
        <p:spPr>
          <a:xfrm>
            <a:off x="1394509" y="6488639"/>
            <a:ext cx="1075936" cy="46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52" dirty="0" err="1">
                <a:latin typeface="ArialMT"/>
              </a:rPr>
              <a:t>pMOS</a:t>
            </a:r>
            <a:endParaRPr lang="en-US" sz="2452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70" y="3791097"/>
            <a:ext cx="1206629" cy="1076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85" y="6208227"/>
            <a:ext cx="1206629" cy="1063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522" y="3669050"/>
            <a:ext cx="1258896" cy="1601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365" y="3726435"/>
            <a:ext cx="2746405" cy="1535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48" y="5960971"/>
            <a:ext cx="1275117" cy="1582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000" y="5921396"/>
            <a:ext cx="2693494" cy="15303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4524" y="1633904"/>
            <a:ext cx="1221100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249" indent="-389249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</a:t>
            </a:r>
            <a:r>
              <a:rPr lang="en-US" sz="2452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strength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 a signal is measured by how closely it approximates an ideal voltage source.</a:t>
            </a:r>
            <a:endParaRPr lang="en-US" sz="2452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0663" y="2195087"/>
            <a:ext cx="11436943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249" indent="-389249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power supplies, or </a:t>
            </a:r>
            <a:r>
              <a:rPr lang="en-US" sz="2452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rails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(</a:t>
            </a:r>
            <a:r>
              <a:rPr lang="en-US" sz="2452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sz="1090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DD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and GND) are the source of the strongest 1s and 0s.</a:t>
            </a:r>
            <a:endParaRPr lang="en-US" sz="2452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0664" y="2779532"/>
            <a:ext cx="11929646" cy="847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249" indent="-389249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 </a:t>
            </a:r>
            <a:r>
              <a:rPr lang="en-US" sz="2452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transistor is an almost perfect </a:t>
            </a:r>
            <a:r>
              <a:rPr lang="en-US" sz="2452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switch, </a:t>
            </a:r>
            <a:r>
              <a:rPr lang="en-US" sz="2452" b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when passing a 0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and thus we say it passes a </a:t>
            </a:r>
            <a:r>
              <a:rPr lang="en-US" sz="2452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strong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0. However, the </a:t>
            </a:r>
            <a:r>
              <a:rPr lang="en-US" sz="2452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transistor is imperfect at passing a 1.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65866" y="3973603"/>
            <a:ext cx="2828456" cy="847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passes a </a:t>
            </a:r>
            <a:r>
              <a:rPr lang="en-US" sz="2452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degraded 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 </a:t>
            </a:r>
            <a:r>
              <a:rPr lang="en-US" sz="2452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weak 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9740" y="5247743"/>
            <a:ext cx="11720570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249" indent="-389249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r>
              <a:rPr lang="en-US" sz="2452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transistor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again has the opposite behavior, 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passing strong 1s 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but degraded 0s.</a:t>
            </a:r>
            <a:endParaRPr lang="en-US" sz="2452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27069" y="6958319"/>
            <a:ext cx="2828456" cy="847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passes a </a:t>
            </a:r>
            <a:r>
              <a:rPr lang="en-US" sz="2452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degraded 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 </a:t>
            </a:r>
            <a:r>
              <a:rPr lang="en-US" sz="2452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weak </a:t>
            </a:r>
            <a:r>
              <a:rPr lang="en-US" sz="2452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6615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39" y="1306756"/>
            <a:ext cx="10732046" cy="58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30" y="1269865"/>
            <a:ext cx="10892676" cy="60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36" y="1535354"/>
            <a:ext cx="8917511" cy="60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915708"/>
            <a:ext cx="6448425" cy="565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6" y="2668371"/>
            <a:ext cx="5811864" cy="4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776" y="917659"/>
            <a:ext cx="11209973" cy="5742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4" dirty="0">
                <a:latin typeface="Times" panose="02020603050405020304" pitchFamily="18" charset="0"/>
                <a:cs typeface="Times" panose="02020603050405020304" pitchFamily="18" charset="0"/>
              </a:rPr>
              <a:t>Transmission Gate</a:t>
            </a:r>
            <a:endParaRPr lang="en-US" sz="490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83" y="5159206"/>
            <a:ext cx="1078945" cy="1579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55" y="5144678"/>
            <a:ext cx="1946176" cy="182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075" y="4826801"/>
            <a:ext cx="3256601" cy="2465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768" y="5280763"/>
            <a:ext cx="1323400" cy="13363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8780" y="1813425"/>
            <a:ext cx="11574136" cy="1979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249" indent="-389249" algn="just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By combining an </a:t>
            </a:r>
            <a:r>
              <a:rPr lang="en-US" sz="2452" dirty="0" err="1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and a </a:t>
            </a:r>
            <a:r>
              <a:rPr lang="en-US" sz="2452" dirty="0" err="1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transistor in parallel, we obtain a switch that turns on when a 1 is applied to </a:t>
            </a:r>
            <a:r>
              <a:rPr lang="en-US" sz="2452" i="1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which 0s and 1s are both passed in an acceptable fashion.</a:t>
            </a:r>
          </a:p>
          <a:p>
            <a:pPr marL="389249" indent="-389249" algn="just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 a</a:t>
            </a:r>
            <a:r>
              <a:rPr lang="en-US" sz="2452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452" b="1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transmission gate </a:t>
            </a:r>
            <a:r>
              <a:rPr lang="en-US" sz="2452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 </a:t>
            </a:r>
            <a:r>
              <a:rPr lang="en-US" sz="2452" b="1" i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pass gate</a:t>
            </a:r>
            <a:r>
              <a:rPr lang="en-US" sz="2452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389249" indent="-389249" algn="just">
              <a:buFont typeface="Arial" panose="020B0604020202020204" pitchFamily="34" charset="0"/>
              <a:buChar char="•"/>
            </a:pP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In a circuit where only a 0 or a 1 has to be passed, the appropriate transistor (n or p) can be deleted, reverting to a single </a:t>
            </a:r>
            <a:r>
              <a:rPr lang="en-US" sz="2452" dirty="0" err="1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nMOS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or </a:t>
            </a:r>
            <a:r>
              <a:rPr lang="en-US" sz="2452" dirty="0" err="1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pMOS</a:t>
            </a:r>
            <a:r>
              <a:rPr lang="en-US" sz="2452" dirty="0">
                <a:solidFill>
                  <a:srgbClr val="231F2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device.</a:t>
            </a:r>
            <a:endParaRPr lang="en-US" sz="2452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ab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10" y="1516438"/>
            <a:ext cx="520065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ABES Engineering College, Ghaziabad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10124" y="3582783"/>
            <a:ext cx="3459785" cy="1008445"/>
          </a:xfrm>
          <a:prstGeom prst="rect">
            <a:avLst/>
          </a:prstGeom>
          <a:noFill/>
        </p:spPr>
        <p:txBody>
          <a:bodyPr wrap="none" lIns="99532" tIns="49766" rIns="99532" bIns="49766">
            <a:spAutoFit/>
          </a:bodyPr>
          <a:lstStyle/>
          <a:p>
            <a:pPr algn="ctr"/>
            <a:r>
              <a:rPr lang="en-US" sz="59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59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1664455"/>
      </p:ext>
    </p:extLst>
  </p:cSld>
  <p:clrMapOvr>
    <a:masterClrMapping/>
  </p:clrMapOvr>
  <p:transition spd="slow" advTm="10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Weak 1 in </a:t>
            </a:r>
            <a:r>
              <a:rPr lang="en-US" dirty="0" err="1" smtClean="0"/>
              <a:t>nMOS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78" y="964025"/>
            <a:ext cx="3451622" cy="12480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817" y="2212069"/>
            <a:ext cx="112793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nMOS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transistor with the gate and drain tied to 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VDD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that the source is initially at 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0. </a:t>
            </a:r>
            <a:endParaRPr lang="en-US" sz="2800" dirty="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i="1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Vgs</a:t>
            </a:r>
            <a:r>
              <a:rPr lang="en-US" sz="2800" i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800" i="1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the 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is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and current flows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voltage on the source rises to 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i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VDD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i="1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Vgs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falls to </a:t>
            </a:r>
            <a:r>
              <a:rPr lang="en-US" sz="2800" i="1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transistor cuts itself OFF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Therefore, </a:t>
            </a:r>
            <a:r>
              <a:rPr lang="en-US" sz="2800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nMOS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attempting to pass a 1 never pull the 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above 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VDD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i="1" dirty="0" err="1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is sometimes called a </a:t>
            </a:r>
            <a:r>
              <a:rPr lang="en-US" sz="2800" i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 drop</a:t>
            </a: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818" y="5751499"/>
            <a:ext cx="114188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Moreover, when the source of the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nMOS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transistor rises, </a:t>
            </a:r>
            <a:r>
              <a:rPr lang="en-US" sz="28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Vsb</a:t>
            </a:r>
            <a:r>
              <a:rPr lang="en-US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 nonzero.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nonzero source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body potential introduces the body effect that increases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threshold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065" y="3997100"/>
            <a:ext cx="7365940" cy="799186"/>
          </a:xfrm>
        </p:spPr>
        <p:txBody>
          <a:bodyPr/>
          <a:lstStyle/>
          <a:p>
            <a:r>
              <a:rPr lang="en-US" dirty="0" smtClean="0">
                <a:latin typeface="Times"/>
              </a:rPr>
              <a:t>Introduction to </a:t>
            </a:r>
            <a:r>
              <a:rPr lang="en-US" dirty="0" err="1" smtClean="0">
                <a:latin typeface="Times"/>
              </a:rPr>
              <a:t>LTSpice</a:t>
            </a:r>
            <a:endParaRPr lang="en-US" dirty="0">
              <a:latin typeface="Tim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1179" y="1143168"/>
            <a:ext cx="7078020" cy="639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rot="16200000" flipV="1">
            <a:off x="2695076" y="2053391"/>
            <a:ext cx="834188" cy="38500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80085" y="2759242"/>
            <a:ext cx="2143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New Schematic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488" y="3939925"/>
            <a:ext cx="120205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98849" y="5512302"/>
            <a:ext cx="15430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368" y="1430838"/>
            <a:ext cx="5523832" cy="575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8077" y="1585997"/>
            <a:ext cx="5348801" cy="553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358" y="1497514"/>
            <a:ext cx="5416800" cy="558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1667</Words>
  <Application>Microsoft Office PowerPoint</Application>
  <PresentationFormat>Custom</PresentationFormat>
  <Paragraphs>237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ArialMT</vt:lpstr>
      <vt:lpstr>Calibri</vt:lpstr>
      <vt:lpstr>Calibri Light</vt:lpstr>
      <vt:lpstr>Georgia</vt:lpstr>
      <vt:lpstr>Mangal</vt:lpstr>
      <vt:lpstr>Times</vt:lpstr>
      <vt:lpstr>Times New Roman</vt:lpstr>
      <vt:lpstr>TradeGothic-Bold</vt:lpstr>
      <vt:lpstr>TradeGothic-Light</vt:lpstr>
      <vt:lpstr>Varela Round</vt:lpstr>
      <vt:lpstr>Wingdings</vt:lpstr>
      <vt:lpstr>Office Theme</vt:lpstr>
      <vt:lpstr>PowerPoint Presentation</vt:lpstr>
      <vt:lpstr>Course Content: VLSI Design LAB (21EC2211A)</vt:lpstr>
      <vt:lpstr>Topic</vt:lpstr>
      <vt:lpstr>CMOS Inverter</vt:lpstr>
      <vt:lpstr>CMOS Inverter Operation</vt:lpstr>
      <vt:lpstr>CMOS Inverter</vt:lpstr>
      <vt:lpstr>Introduction to LTSpice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Technology library file using LTSpice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Cadence Virtuoso </vt:lpstr>
      <vt:lpstr>PowerPoint Presentation</vt:lpstr>
      <vt:lpstr>Steps to start</vt:lpstr>
      <vt:lpstr>PowerPoint Presentation</vt:lpstr>
      <vt:lpstr>PowerPoint Presentation</vt:lpstr>
      <vt:lpstr>Some basic things to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logic symbol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design a simple 1-bit comparator? </vt:lpstr>
      <vt:lpstr>PowerPoint Presentation</vt:lpstr>
      <vt:lpstr>PowerPoint Presentation</vt:lpstr>
      <vt:lpstr>Pass Transistor</vt:lpstr>
      <vt:lpstr>PowerPoint Presentation</vt:lpstr>
      <vt:lpstr>Pass Transistor</vt:lpstr>
      <vt:lpstr>PowerPoint Presentation</vt:lpstr>
      <vt:lpstr>PowerPoint Presentation</vt:lpstr>
      <vt:lpstr>PowerPoint Presentation</vt:lpstr>
      <vt:lpstr>PowerPoint Presentation</vt:lpstr>
      <vt:lpstr>Transmission Gate</vt:lpstr>
      <vt:lpstr>PowerPoint Presentation</vt:lpstr>
      <vt:lpstr>PowerPoint Presentation</vt:lpstr>
      <vt:lpstr>Weak 1 in nMOS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Design</dc:title>
  <dc:creator>Goutham Makkena</dc:creator>
  <cp:lastModifiedBy>vijju</cp:lastModifiedBy>
  <cp:revision>73</cp:revision>
  <dcterms:created xsi:type="dcterms:W3CDTF">2020-07-18T08:24:46Z</dcterms:created>
  <dcterms:modified xsi:type="dcterms:W3CDTF">2022-12-24T03:34:48Z</dcterms:modified>
</cp:coreProperties>
</file>